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6" r:id="rId2"/>
    <p:sldId id="299" r:id="rId3"/>
    <p:sldId id="259" r:id="rId4"/>
    <p:sldId id="260" r:id="rId5"/>
    <p:sldId id="261" r:id="rId6"/>
    <p:sldId id="262" r:id="rId7"/>
    <p:sldId id="355" r:id="rId8"/>
    <p:sldId id="356" r:id="rId9"/>
    <p:sldId id="353" r:id="rId10"/>
    <p:sldId id="263" r:id="rId11"/>
    <p:sldId id="264" r:id="rId12"/>
    <p:sldId id="265" r:id="rId13"/>
    <p:sldId id="266" r:id="rId14"/>
    <p:sldId id="267" r:id="rId15"/>
    <p:sldId id="268" r:id="rId16"/>
    <p:sldId id="269" r:id="rId17"/>
    <p:sldId id="270" r:id="rId18"/>
    <p:sldId id="275" r:id="rId19"/>
    <p:sldId id="282" r:id="rId20"/>
    <p:sldId id="283" r:id="rId21"/>
    <p:sldId id="285" r:id="rId22"/>
    <p:sldId id="286" r:id="rId23"/>
    <p:sldId id="287" r:id="rId24"/>
    <p:sldId id="289" r:id="rId25"/>
    <p:sldId id="290" r:id="rId26"/>
    <p:sldId id="291" r:id="rId27"/>
    <p:sldId id="292" r:id="rId28"/>
    <p:sldId id="293" r:id="rId29"/>
    <p:sldId id="296" r:id="rId30"/>
    <p:sldId id="297" r:id="rId31"/>
    <p:sldId id="298" r:id="rId32"/>
    <p:sldId id="366" r:id="rId33"/>
    <p:sldId id="300" r:id="rId34"/>
    <p:sldId id="301" r:id="rId35"/>
    <p:sldId id="302" r:id="rId36"/>
    <p:sldId id="367" r:id="rId37"/>
    <p:sldId id="368" r:id="rId38"/>
    <p:sldId id="369" r:id="rId39"/>
    <p:sldId id="370" r:id="rId40"/>
    <p:sldId id="371" r:id="rId41"/>
    <p:sldId id="372" r:id="rId42"/>
    <p:sldId id="373" r:id="rId43"/>
    <p:sldId id="374" r:id="rId44"/>
    <p:sldId id="375" r:id="rId45"/>
    <p:sldId id="312" r:id="rId46"/>
    <p:sldId id="313" r:id="rId47"/>
    <p:sldId id="376" r:id="rId48"/>
    <p:sldId id="377" r:id="rId49"/>
    <p:sldId id="378" r:id="rId50"/>
    <p:sldId id="379" r:id="rId51"/>
    <p:sldId id="380" r:id="rId52"/>
    <p:sldId id="347" r:id="rId53"/>
    <p:sldId id="346" r:id="rId5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extLst>
    <p:ext uri="{EFAFB233-063F-42B5-8137-9DF3F51BA10A}">
      <p15:sldGuideLst xmlns:p15="http://schemas.microsoft.com/office/powerpoint/2012/main">
        <p15:guide id="1" orient="horz" pos="2173">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36ED25-864E-4FCD-8C2E-5FC0BFEC7B7C}" v="232" dt="2024-05-28T10:56:40.2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28" autoAdjust="0"/>
    <p:restoredTop sz="95131" autoAdjust="0"/>
  </p:normalViewPr>
  <p:slideViewPr>
    <p:cSldViewPr>
      <p:cViewPr varScale="1">
        <p:scale>
          <a:sx n="85" d="100"/>
          <a:sy n="85" d="100"/>
        </p:scale>
        <p:origin x="1157" y="62"/>
      </p:cViewPr>
      <p:guideLst>
        <p:guide orient="horz" pos="2173"/>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61" Type="http://schemas.microsoft.com/office/2015/10/relationships/revisionInfo" Target="revisionInfo.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gati Mishra" userId="8ab074852c9bf198" providerId="LiveId" clId="{E536ED25-864E-4FCD-8C2E-5FC0BFEC7B7C}"/>
    <pc:docChg chg="undo redo custSel addSld delSld modSld sldOrd">
      <pc:chgData name="Pragati Mishra" userId="8ab074852c9bf198" providerId="LiveId" clId="{E536ED25-864E-4FCD-8C2E-5FC0BFEC7B7C}" dt="2024-05-28T10:57:31.526" v="988" actId="113"/>
      <pc:docMkLst>
        <pc:docMk/>
      </pc:docMkLst>
      <pc:sldChg chg="modSp mod">
        <pc:chgData name="Pragati Mishra" userId="8ab074852c9bf198" providerId="LiveId" clId="{E536ED25-864E-4FCD-8C2E-5FC0BFEC7B7C}" dt="2024-05-25T17:34:38.646" v="740" actId="20577"/>
        <pc:sldMkLst>
          <pc:docMk/>
          <pc:sldMk cId="0" sldId="256"/>
        </pc:sldMkLst>
        <pc:spChg chg="mod">
          <ac:chgData name="Pragati Mishra" userId="8ab074852c9bf198" providerId="LiveId" clId="{E536ED25-864E-4FCD-8C2E-5FC0BFEC7B7C}" dt="2024-05-25T17:34:38.646" v="740" actId="20577"/>
          <ac:spMkLst>
            <pc:docMk/>
            <pc:sldMk cId="0" sldId="256"/>
            <ac:spMk id="2051" creationId="{00000000-0000-0000-0000-000000000000}"/>
          </ac:spMkLst>
        </pc:spChg>
      </pc:sldChg>
      <pc:sldChg chg="addSp delSp modSp add mod modTransition modNotes">
        <pc:chgData name="Pragati Mishra" userId="8ab074852c9bf198" providerId="LiveId" clId="{E536ED25-864E-4FCD-8C2E-5FC0BFEC7B7C}" dt="2024-05-28T05:51:08.289" v="764" actId="1076"/>
        <pc:sldMkLst>
          <pc:docMk/>
          <pc:sldMk cId="0" sldId="259"/>
        </pc:sldMkLst>
        <pc:spChg chg="mod">
          <ac:chgData name="Pragati Mishra" userId="8ab074852c9bf198" providerId="LiveId" clId="{E536ED25-864E-4FCD-8C2E-5FC0BFEC7B7C}" dt="2024-05-28T05:49:09.923" v="750" actId="14100"/>
          <ac:spMkLst>
            <pc:docMk/>
            <pc:sldMk cId="0" sldId="259"/>
            <ac:spMk id="121" creationId="{00000000-0000-0000-0000-000000000000}"/>
          </ac:spMkLst>
        </pc:spChg>
        <pc:spChg chg="mod">
          <ac:chgData name="Pragati Mishra" userId="8ab074852c9bf198" providerId="LiveId" clId="{E536ED25-864E-4FCD-8C2E-5FC0BFEC7B7C}" dt="2024-05-28T05:48:55.799" v="747" actId="1076"/>
          <ac:spMkLst>
            <pc:docMk/>
            <pc:sldMk cId="0" sldId="259"/>
            <ac:spMk id="122" creationId="{00000000-0000-0000-0000-000000000000}"/>
          </ac:spMkLst>
        </pc:spChg>
        <pc:spChg chg="mod">
          <ac:chgData name="Pragati Mishra" userId="8ab074852c9bf198" providerId="LiveId" clId="{E536ED25-864E-4FCD-8C2E-5FC0BFEC7B7C}" dt="2024-05-28T05:51:08.289" v="764" actId="1076"/>
          <ac:spMkLst>
            <pc:docMk/>
            <pc:sldMk cId="0" sldId="259"/>
            <ac:spMk id="123" creationId="{00000000-0000-0000-0000-000000000000}"/>
          </ac:spMkLst>
        </pc:spChg>
        <pc:picChg chg="add mod">
          <ac:chgData name="Pragati Mishra" userId="8ab074852c9bf198" providerId="LiveId" clId="{E536ED25-864E-4FCD-8C2E-5FC0BFEC7B7C}" dt="2024-05-28T05:48:48.757" v="746" actId="1076"/>
          <ac:picMkLst>
            <pc:docMk/>
            <pc:sldMk cId="0" sldId="259"/>
            <ac:picMk id="2" creationId="{C9FB4E72-1A9F-31BD-994B-21FCFC0E0E74}"/>
          </ac:picMkLst>
        </pc:picChg>
        <pc:picChg chg="del">
          <ac:chgData name="Pragati Mishra" userId="8ab074852c9bf198" providerId="LiveId" clId="{E536ED25-864E-4FCD-8C2E-5FC0BFEC7B7C}" dt="2024-05-28T05:48:44.397" v="745" actId="478"/>
          <ac:picMkLst>
            <pc:docMk/>
            <pc:sldMk cId="0" sldId="259"/>
            <ac:picMk id="120" creationId="{00000000-0000-0000-0000-000000000000}"/>
          </ac:picMkLst>
        </pc:picChg>
      </pc:sldChg>
      <pc:sldChg chg="addSp delSp modSp add mod modTransition">
        <pc:chgData name="Pragati Mishra" userId="8ab074852c9bf198" providerId="LiveId" clId="{E536ED25-864E-4FCD-8C2E-5FC0BFEC7B7C}" dt="2024-05-28T05:51:00.773" v="763" actId="1076"/>
        <pc:sldMkLst>
          <pc:docMk/>
          <pc:sldMk cId="4284850269" sldId="260"/>
        </pc:sldMkLst>
        <pc:spChg chg="mod">
          <ac:chgData name="Pragati Mishra" userId="8ab074852c9bf198" providerId="LiveId" clId="{E536ED25-864E-4FCD-8C2E-5FC0BFEC7B7C}" dt="2024-05-28T05:49:56.410" v="754" actId="1076"/>
          <ac:spMkLst>
            <pc:docMk/>
            <pc:sldMk cId="4284850269" sldId="260"/>
            <ac:spMk id="122" creationId="{00000000-0000-0000-0000-000000000000}"/>
          </ac:spMkLst>
        </pc:spChg>
        <pc:spChg chg="mod">
          <ac:chgData name="Pragati Mishra" userId="8ab074852c9bf198" providerId="LiveId" clId="{E536ED25-864E-4FCD-8C2E-5FC0BFEC7B7C}" dt="2024-05-28T05:51:00.773" v="763" actId="1076"/>
          <ac:spMkLst>
            <pc:docMk/>
            <pc:sldMk cId="4284850269" sldId="260"/>
            <ac:spMk id="123" creationId="{00000000-0000-0000-0000-000000000000}"/>
          </ac:spMkLst>
        </pc:spChg>
        <pc:picChg chg="add mod">
          <ac:chgData name="Pragati Mishra" userId="8ab074852c9bf198" providerId="LiveId" clId="{E536ED25-864E-4FCD-8C2E-5FC0BFEC7B7C}" dt="2024-05-28T05:49:51.678" v="753"/>
          <ac:picMkLst>
            <pc:docMk/>
            <pc:sldMk cId="4284850269" sldId="260"/>
            <ac:picMk id="2" creationId="{232CB87A-BC8B-57E3-B920-C71B6BAAB4EC}"/>
          </ac:picMkLst>
        </pc:picChg>
        <pc:picChg chg="del">
          <ac:chgData name="Pragati Mishra" userId="8ab074852c9bf198" providerId="LiveId" clId="{E536ED25-864E-4FCD-8C2E-5FC0BFEC7B7C}" dt="2024-05-28T05:49:50.225" v="752" actId="478"/>
          <ac:picMkLst>
            <pc:docMk/>
            <pc:sldMk cId="4284850269" sldId="260"/>
            <ac:picMk id="120" creationId="{00000000-0000-0000-0000-000000000000}"/>
          </ac:picMkLst>
        </pc:picChg>
      </pc:sldChg>
      <pc:sldChg chg="addSp delSp modSp add mod modTransition">
        <pc:chgData name="Pragati Mishra" userId="8ab074852c9bf198" providerId="LiveId" clId="{E536ED25-864E-4FCD-8C2E-5FC0BFEC7B7C}" dt="2024-05-28T05:50:54.854" v="762"/>
        <pc:sldMkLst>
          <pc:docMk/>
          <pc:sldMk cId="3276574616" sldId="261"/>
        </pc:sldMkLst>
        <pc:spChg chg="mod">
          <ac:chgData name="Pragati Mishra" userId="8ab074852c9bf198" providerId="LiveId" clId="{E536ED25-864E-4FCD-8C2E-5FC0BFEC7B7C}" dt="2024-05-28T05:50:43.093" v="759" actId="1076"/>
          <ac:spMkLst>
            <pc:docMk/>
            <pc:sldMk cId="3276574616" sldId="261"/>
            <ac:spMk id="122" creationId="{00000000-0000-0000-0000-000000000000}"/>
          </ac:spMkLst>
        </pc:spChg>
        <pc:spChg chg="mod">
          <ac:chgData name="Pragati Mishra" userId="8ab074852c9bf198" providerId="LiveId" clId="{E536ED25-864E-4FCD-8C2E-5FC0BFEC7B7C}" dt="2024-05-28T05:50:54.854" v="762"/>
          <ac:spMkLst>
            <pc:docMk/>
            <pc:sldMk cId="3276574616" sldId="261"/>
            <ac:spMk id="123" creationId="{00000000-0000-0000-0000-000000000000}"/>
          </ac:spMkLst>
        </pc:spChg>
        <pc:picChg chg="add mod">
          <ac:chgData name="Pragati Mishra" userId="8ab074852c9bf198" providerId="LiveId" clId="{E536ED25-864E-4FCD-8C2E-5FC0BFEC7B7C}" dt="2024-05-28T05:50:37.931" v="758"/>
          <ac:picMkLst>
            <pc:docMk/>
            <pc:sldMk cId="3276574616" sldId="261"/>
            <ac:picMk id="2" creationId="{F572625D-6527-1CDA-414D-6A1F0F88302E}"/>
          </ac:picMkLst>
        </pc:picChg>
        <pc:picChg chg="del">
          <ac:chgData name="Pragati Mishra" userId="8ab074852c9bf198" providerId="LiveId" clId="{E536ED25-864E-4FCD-8C2E-5FC0BFEC7B7C}" dt="2024-05-28T05:50:36.725" v="757" actId="478"/>
          <ac:picMkLst>
            <pc:docMk/>
            <pc:sldMk cId="3276574616" sldId="261"/>
            <ac:picMk id="120" creationId="{00000000-0000-0000-0000-000000000000}"/>
          </ac:picMkLst>
        </pc:picChg>
      </pc:sldChg>
      <pc:sldChg chg="addSp delSp modSp add mod modTransition">
        <pc:chgData name="Pragati Mishra" userId="8ab074852c9bf198" providerId="LiveId" clId="{E536ED25-864E-4FCD-8C2E-5FC0BFEC7B7C}" dt="2024-05-28T05:52:07.387" v="771" actId="1076"/>
        <pc:sldMkLst>
          <pc:docMk/>
          <pc:sldMk cId="1613227242" sldId="262"/>
        </pc:sldMkLst>
        <pc:spChg chg="mod">
          <ac:chgData name="Pragati Mishra" userId="8ab074852c9bf198" providerId="LiveId" clId="{E536ED25-864E-4FCD-8C2E-5FC0BFEC7B7C}" dt="2024-05-28T05:52:07.387" v="771" actId="1076"/>
          <ac:spMkLst>
            <pc:docMk/>
            <pc:sldMk cId="1613227242" sldId="262"/>
            <ac:spMk id="2" creationId="{00000000-0000-0000-0000-000000000000}"/>
          </ac:spMkLst>
        </pc:spChg>
        <pc:spChg chg="mod">
          <ac:chgData name="Pragati Mishra" userId="8ab074852c9bf198" providerId="LiveId" clId="{E536ED25-864E-4FCD-8C2E-5FC0BFEC7B7C}" dt="2024-05-28T05:51:55.314" v="769" actId="1076"/>
          <ac:spMkLst>
            <pc:docMk/>
            <pc:sldMk cId="1613227242" sldId="262"/>
            <ac:spMk id="122" creationId="{00000000-0000-0000-0000-000000000000}"/>
          </ac:spMkLst>
        </pc:spChg>
        <pc:spChg chg="mod">
          <ac:chgData name="Pragati Mishra" userId="8ab074852c9bf198" providerId="LiveId" clId="{E536ED25-864E-4FCD-8C2E-5FC0BFEC7B7C}" dt="2024-05-28T05:52:01.227" v="770" actId="1076"/>
          <ac:spMkLst>
            <pc:docMk/>
            <pc:sldMk cId="1613227242" sldId="262"/>
            <ac:spMk id="123" creationId="{00000000-0000-0000-0000-000000000000}"/>
          </ac:spMkLst>
        </pc:spChg>
        <pc:picChg chg="add mod">
          <ac:chgData name="Pragati Mishra" userId="8ab074852c9bf198" providerId="LiveId" clId="{E536ED25-864E-4FCD-8C2E-5FC0BFEC7B7C}" dt="2024-05-28T05:51:40.873" v="767"/>
          <ac:picMkLst>
            <pc:docMk/>
            <pc:sldMk cId="1613227242" sldId="262"/>
            <ac:picMk id="3" creationId="{F6296152-700C-97BA-9E08-1484EA0BF3D1}"/>
          </ac:picMkLst>
        </pc:picChg>
        <pc:picChg chg="del">
          <ac:chgData name="Pragati Mishra" userId="8ab074852c9bf198" providerId="LiveId" clId="{E536ED25-864E-4FCD-8C2E-5FC0BFEC7B7C}" dt="2024-05-28T05:51:39.446" v="766" actId="478"/>
          <ac:picMkLst>
            <pc:docMk/>
            <pc:sldMk cId="1613227242" sldId="262"/>
            <ac:picMk id="120" creationId="{00000000-0000-0000-0000-000000000000}"/>
          </ac:picMkLst>
        </pc:picChg>
      </pc:sldChg>
      <pc:sldChg chg="addSp delSp modSp add mod modTransition">
        <pc:chgData name="Pragati Mishra" userId="8ab074852c9bf198" providerId="LiveId" clId="{E536ED25-864E-4FCD-8C2E-5FC0BFEC7B7C}" dt="2024-05-28T05:53:32.994" v="778" actId="1076"/>
        <pc:sldMkLst>
          <pc:docMk/>
          <pc:sldMk cId="1607938008" sldId="263"/>
        </pc:sldMkLst>
        <pc:spChg chg="mod">
          <ac:chgData name="Pragati Mishra" userId="8ab074852c9bf198" providerId="LiveId" clId="{E536ED25-864E-4FCD-8C2E-5FC0BFEC7B7C}" dt="2024-05-28T05:53:27.944" v="777" actId="1076"/>
          <ac:spMkLst>
            <pc:docMk/>
            <pc:sldMk cId="1607938008" sldId="263"/>
            <ac:spMk id="122" creationId="{00000000-0000-0000-0000-000000000000}"/>
          </ac:spMkLst>
        </pc:spChg>
        <pc:spChg chg="mod">
          <ac:chgData name="Pragati Mishra" userId="8ab074852c9bf198" providerId="LiveId" clId="{E536ED25-864E-4FCD-8C2E-5FC0BFEC7B7C}" dt="2024-05-28T05:53:32.994" v="778" actId="1076"/>
          <ac:spMkLst>
            <pc:docMk/>
            <pc:sldMk cId="1607938008" sldId="263"/>
            <ac:spMk id="123" creationId="{00000000-0000-0000-0000-000000000000}"/>
          </ac:spMkLst>
        </pc:spChg>
        <pc:picChg chg="add mod">
          <ac:chgData name="Pragati Mishra" userId="8ab074852c9bf198" providerId="LiveId" clId="{E536ED25-864E-4FCD-8C2E-5FC0BFEC7B7C}" dt="2024-05-28T05:53:19.680" v="775"/>
          <ac:picMkLst>
            <pc:docMk/>
            <pc:sldMk cId="1607938008" sldId="263"/>
            <ac:picMk id="3" creationId="{335F37EA-85FD-41CA-4E43-1D31AF4F4758}"/>
          </ac:picMkLst>
        </pc:picChg>
        <pc:picChg chg="del">
          <ac:chgData name="Pragati Mishra" userId="8ab074852c9bf198" providerId="LiveId" clId="{E536ED25-864E-4FCD-8C2E-5FC0BFEC7B7C}" dt="2024-05-28T05:53:18.595" v="774" actId="478"/>
          <ac:picMkLst>
            <pc:docMk/>
            <pc:sldMk cId="1607938008" sldId="263"/>
            <ac:picMk id="120" creationId="{00000000-0000-0000-0000-000000000000}"/>
          </ac:picMkLst>
        </pc:picChg>
      </pc:sldChg>
      <pc:sldChg chg="addSp delSp modSp add mod modTransition">
        <pc:chgData name="Pragati Mishra" userId="8ab074852c9bf198" providerId="LiveId" clId="{E536ED25-864E-4FCD-8C2E-5FC0BFEC7B7C}" dt="2024-05-28T05:55:01.788" v="785" actId="1076"/>
        <pc:sldMkLst>
          <pc:docMk/>
          <pc:sldMk cId="3179834615" sldId="264"/>
        </pc:sldMkLst>
        <pc:spChg chg="mod">
          <ac:chgData name="Pragati Mishra" userId="8ab074852c9bf198" providerId="LiveId" clId="{E536ED25-864E-4FCD-8C2E-5FC0BFEC7B7C}" dt="2024-05-28T05:55:01.788" v="785" actId="1076"/>
          <ac:spMkLst>
            <pc:docMk/>
            <pc:sldMk cId="3179834615" sldId="264"/>
            <ac:spMk id="2" creationId="{00000000-0000-0000-0000-000000000000}"/>
          </ac:spMkLst>
        </pc:spChg>
        <pc:spChg chg="mod">
          <ac:chgData name="Pragati Mishra" userId="8ab074852c9bf198" providerId="LiveId" clId="{E536ED25-864E-4FCD-8C2E-5FC0BFEC7B7C}" dt="2024-05-28T05:54:49.815" v="783" actId="1076"/>
          <ac:spMkLst>
            <pc:docMk/>
            <pc:sldMk cId="3179834615" sldId="264"/>
            <ac:spMk id="122" creationId="{00000000-0000-0000-0000-000000000000}"/>
          </ac:spMkLst>
        </pc:spChg>
        <pc:spChg chg="mod">
          <ac:chgData name="Pragati Mishra" userId="8ab074852c9bf198" providerId="LiveId" clId="{E536ED25-864E-4FCD-8C2E-5FC0BFEC7B7C}" dt="2024-05-28T05:54:56.519" v="784" actId="1076"/>
          <ac:spMkLst>
            <pc:docMk/>
            <pc:sldMk cId="3179834615" sldId="264"/>
            <ac:spMk id="123" creationId="{00000000-0000-0000-0000-000000000000}"/>
          </ac:spMkLst>
        </pc:spChg>
        <pc:picChg chg="add mod">
          <ac:chgData name="Pragati Mishra" userId="8ab074852c9bf198" providerId="LiveId" clId="{E536ED25-864E-4FCD-8C2E-5FC0BFEC7B7C}" dt="2024-05-28T05:54:41.538" v="781"/>
          <ac:picMkLst>
            <pc:docMk/>
            <pc:sldMk cId="3179834615" sldId="264"/>
            <ac:picMk id="3" creationId="{E897663E-42A6-F138-B46D-9FF222FBA8EA}"/>
          </ac:picMkLst>
        </pc:picChg>
        <pc:picChg chg="del">
          <ac:chgData name="Pragati Mishra" userId="8ab074852c9bf198" providerId="LiveId" clId="{E536ED25-864E-4FCD-8C2E-5FC0BFEC7B7C}" dt="2024-05-28T05:54:40.086" v="780" actId="478"/>
          <ac:picMkLst>
            <pc:docMk/>
            <pc:sldMk cId="3179834615" sldId="264"/>
            <ac:picMk id="120" creationId="{00000000-0000-0000-0000-000000000000}"/>
          </ac:picMkLst>
        </pc:picChg>
      </pc:sldChg>
      <pc:sldChg chg="addSp delSp modSp add mod modTransition">
        <pc:chgData name="Pragati Mishra" userId="8ab074852c9bf198" providerId="LiveId" clId="{E536ED25-864E-4FCD-8C2E-5FC0BFEC7B7C}" dt="2024-05-28T10:34:46.024" v="793"/>
        <pc:sldMkLst>
          <pc:docMk/>
          <pc:sldMk cId="2448601173" sldId="265"/>
        </pc:sldMkLst>
        <pc:picChg chg="add mod">
          <ac:chgData name="Pragati Mishra" userId="8ab074852c9bf198" providerId="LiveId" clId="{E536ED25-864E-4FCD-8C2E-5FC0BFEC7B7C}" dt="2024-05-28T10:34:46.024" v="793"/>
          <ac:picMkLst>
            <pc:docMk/>
            <pc:sldMk cId="2448601173" sldId="265"/>
            <ac:picMk id="3" creationId="{5C1CE7BE-F6A2-1C0B-91A8-9D8A30440B4A}"/>
          </ac:picMkLst>
        </pc:picChg>
        <pc:picChg chg="del mod">
          <ac:chgData name="Pragati Mishra" userId="8ab074852c9bf198" providerId="LiveId" clId="{E536ED25-864E-4FCD-8C2E-5FC0BFEC7B7C}" dt="2024-05-28T10:34:38.739" v="792" actId="478"/>
          <ac:picMkLst>
            <pc:docMk/>
            <pc:sldMk cId="2448601173" sldId="265"/>
            <ac:picMk id="120" creationId="{00000000-0000-0000-0000-000000000000}"/>
          </ac:picMkLst>
        </pc:picChg>
      </pc:sldChg>
      <pc:sldChg chg="addSp delSp modSp add mod modTransition">
        <pc:chgData name="Pragati Mishra" userId="8ab074852c9bf198" providerId="LiveId" clId="{E536ED25-864E-4FCD-8C2E-5FC0BFEC7B7C}" dt="2024-05-28T10:35:34.143" v="798" actId="1076"/>
        <pc:sldMkLst>
          <pc:docMk/>
          <pc:sldMk cId="988346937" sldId="266"/>
        </pc:sldMkLst>
        <pc:picChg chg="add mod">
          <ac:chgData name="Pragati Mishra" userId="8ab074852c9bf198" providerId="LiveId" clId="{E536ED25-864E-4FCD-8C2E-5FC0BFEC7B7C}" dt="2024-05-28T10:35:34.143" v="798" actId="1076"/>
          <ac:picMkLst>
            <pc:docMk/>
            <pc:sldMk cId="988346937" sldId="266"/>
            <ac:picMk id="3" creationId="{0569F721-6993-501D-A968-CF34BC993AF6}"/>
          </ac:picMkLst>
        </pc:picChg>
        <pc:picChg chg="del mod">
          <ac:chgData name="Pragati Mishra" userId="8ab074852c9bf198" providerId="LiveId" clId="{E536ED25-864E-4FCD-8C2E-5FC0BFEC7B7C}" dt="2024-05-28T10:35:25.018" v="796" actId="478"/>
          <ac:picMkLst>
            <pc:docMk/>
            <pc:sldMk cId="988346937" sldId="266"/>
            <ac:picMk id="120" creationId="{00000000-0000-0000-0000-000000000000}"/>
          </ac:picMkLst>
        </pc:picChg>
      </pc:sldChg>
      <pc:sldChg chg="addSp delSp modSp add mod modTransition">
        <pc:chgData name="Pragati Mishra" userId="8ab074852c9bf198" providerId="LiveId" clId="{E536ED25-864E-4FCD-8C2E-5FC0BFEC7B7C}" dt="2024-05-28T10:36:08.974" v="801"/>
        <pc:sldMkLst>
          <pc:docMk/>
          <pc:sldMk cId="2476883800" sldId="267"/>
        </pc:sldMkLst>
        <pc:picChg chg="add mod">
          <ac:chgData name="Pragati Mishra" userId="8ab074852c9bf198" providerId="LiveId" clId="{E536ED25-864E-4FCD-8C2E-5FC0BFEC7B7C}" dt="2024-05-28T10:36:08.974" v="801"/>
          <ac:picMkLst>
            <pc:docMk/>
            <pc:sldMk cId="2476883800" sldId="267"/>
            <ac:picMk id="3" creationId="{C9A188AC-0248-061E-FE4D-88604D8CE587}"/>
          </ac:picMkLst>
        </pc:picChg>
        <pc:picChg chg="del">
          <ac:chgData name="Pragati Mishra" userId="8ab074852c9bf198" providerId="LiveId" clId="{E536ED25-864E-4FCD-8C2E-5FC0BFEC7B7C}" dt="2024-05-28T10:36:07.956" v="800" actId="478"/>
          <ac:picMkLst>
            <pc:docMk/>
            <pc:sldMk cId="2476883800" sldId="267"/>
            <ac:picMk id="120" creationId="{00000000-0000-0000-0000-000000000000}"/>
          </ac:picMkLst>
        </pc:picChg>
      </pc:sldChg>
      <pc:sldChg chg="addSp delSp modSp add mod modTransition">
        <pc:chgData name="Pragati Mishra" userId="8ab074852c9bf198" providerId="LiveId" clId="{E536ED25-864E-4FCD-8C2E-5FC0BFEC7B7C}" dt="2024-05-28T10:36:40.259" v="804"/>
        <pc:sldMkLst>
          <pc:docMk/>
          <pc:sldMk cId="2972336655" sldId="268"/>
        </pc:sldMkLst>
        <pc:picChg chg="add mod">
          <ac:chgData name="Pragati Mishra" userId="8ab074852c9bf198" providerId="LiveId" clId="{E536ED25-864E-4FCD-8C2E-5FC0BFEC7B7C}" dt="2024-05-28T10:36:40.259" v="804"/>
          <ac:picMkLst>
            <pc:docMk/>
            <pc:sldMk cId="2972336655" sldId="268"/>
            <ac:picMk id="3" creationId="{3BC0A503-163A-2E11-54EB-3854491AAB98}"/>
          </ac:picMkLst>
        </pc:picChg>
        <pc:picChg chg="del">
          <ac:chgData name="Pragati Mishra" userId="8ab074852c9bf198" providerId="LiveId" clId="{E536ED25-864E-4FCD-8C2E-5FC0BFEC7B7C}" dt="2024-05-28T10:36:39.230" v="803" actId="478"/>
          <ac:picMkLst>
            <pc:docMk/>
            <pc:sldMk cId="2972336655" sldId="268"/>
            <ac:picMk id="120" creationId="{00000000-0000-0000-0000-000000000000}"/>
          </ac:picMkLst>
        </pc:picChg>
      </pc:sldChg>
      <pc:sldChg chg="addSp delSp modSp add mod modTransition">
        <pc:chgData name="Pragati Mishra" userId="8ab074852c9bf198" providerId="LiveId" clId="{E536ED25-864E-4FCD-8C2E-5FC0BFEC7B7C}" dt="2024-05-28T10:37:41.077" v="808"/>
        <pc:sldMkLst>
          <pc:docMk/>
          <pc:sldMk cId="1639572625" sldId="269"/>
        </pc:sldMkLst>
        <pc:picChg chg="add mod">
          <ac:chgData name="Pragati Mishra" userId="8ab074852c9bf198" providerId="LiveId" clId="{E536ED25-864E-4FCD-8C2E-5FC0BFEC7B7C}" dt="2024-05-28T10:37:41.077" v="808"/>
          <ac:picMkLst>
            <pc:docMk/>
            <pc:sldMk cId="1639572625" sldId="269"/>
            <ac:picMk id="3" creationId="{78452372-A7D3-AAB6-8244-194605DE6C27}"/>
          </ac:picMkLst>
        </pc:picChg>
        <pc:picChg chg="del">
          <ac:chgData name="Pragati Mishra" userId="8ab074852c9bf198" providerId="LiveId" clId="{E536ED25-864E-4FCD-8C2E-5FC0BFEC7B7C}" dt="2024-05-28T10:37:40.141" v="807" actId="478"/>
          <ac:picMkLst>
            <pc:docMk/>
            <pc:sldMk cId="1639572625" sldId="269"/>
            <ac:picMk id="120" creationId="{00000000-0000-0000-0000-000000000000}"/>
          </ac:picMkLst>
        </pc:picChg>
      </pc:sldChg>
      <pc:sldChg chg="addSp delSp modSp add mod modTransition">
        <pc:chgData name="Pragati Mishra" userId="8ab074852c9bf198" providerId="LiveId" clId="{E536ED25-864E-4FCD-8C2E-5FC0BFEC7B7C}" dt="2024-05-28T10:37:45.827" v="810"/>
        <pc:sldMkLst>
          <pc:docMk/>
          <pc:sldMk cId="3567118540" sldId="270"/>
        </pc:sldMkLst>
        <pc:picChg chg="add mod">
          <ac:chgData name="Pragati Mishra" userId="8ab074852c9bf198" providerId="LiveId" clId="{E536ED25-864E-4FCD-8C2E-5FC0BFEC7B7C}" dt="2024-05-28T10:37:45.827" v="810"/>
          <ac:picMkLst>
            <pc:docMk/>
            <pc:sldMk cId="3567118540" sldId="270"/>
            <ac:picMk id="3" creationId="{2611BE0D-71A9-695A-2F0B-17D164B4C8C2}"/>
          </ac:picMkLst>
        </pc:picChg>
        <pc:picChg chg="del">
          <ac:chgData name="Pragati Mishra" userId="8ab074852c9bf198" providerId="LiveId" clId="{E536ED25-864E-4FCD-8C2E-5FC0BFEC7B7C}" dt="2024-05-28T10:37:44.899" v="809" actId="478"/>
          <ac:picMkLst>
            <pc:docMk/>
            <pc:sldMk cId="3567118540" sldId="270"/>
            <ac:picMk id="120" creationId="{00000000-0000-0000-0000-000000000000}"/>
          </ac:picMkLst>
        </pc:picChg>
      </pc:sldChg>
      <pc:sldChg chg="addSp delSp modSp add mod modTransition">
        <pc:chgData name="Pragati Mishra" userId="8ab074852c9bf198" providerId="LiveId" clId="{E536ED25-864E-4FCD-8C2E-5FC0BFEC7B7C}" dt="2024-05-28T10:38:42.834" v="814"/>
        <pc:sldMkLst>
          <pc:docMk/>
          <pc:sldMk cId="64276564" sldId="275"/>
        </pc:sldMkLst>
        <pc:picChg chg="add mod">
          <ac:chgData name="Pragati Mishra" userId="8ab074852c9bf198" providerId="LiveId" clId="{E536ED25-864E-4FCD-8C2E-5FC0BFEC7B7C}" dt="2024-05-28T10:38:42.834" v="814"/>
          <ac:picMkLst>
            <pc:docMk/>
            <pc:sldMk cId="64276564" sldId="275"/>
            <ac:picMk id="3" creationId="{FCD4159B-4A36-C6A4-9470-878C9226A841}"/>
          </ac:picMkLst>
        </pc:picChg>
        <pc:picChg chg="del">
          <ac:chgData name="Pragati Mishra" userId="8ab074852c9bf198" providerId="LiveId" clId="{E536ED25-864E-4FCD-8C2E-5FC0BFEC7B7C}" dt="2024-05-28T10:38:42.102" v="813" actId="478"/>
          <ac:picMkLst>
            <pc:docMk/>
            <pc:sldMk cId="64276564" sldId="275"/>
            <ac:picMk id="120" creationId="{00000000-0000-0000-0000-000000000000}"/>
          </ac:picMkLst>
        </pc:picChg>
      </pc:sldChg>
      <pc:sldChg chg="addSp delSp modSp add mod modTransition">
        <pc:chgData name="Pragati Mishra" userId="8ab074852c9bf198" providerId="LiveId" clId="{E536ED25-864E-4FCD-8C2E-5FC0BFEC7B7C}" dt="2024-05-28T10:54:54.668" v="977" actId="1076"/>
        <pc:sldMkLst>
          <pc:docMk/>
          <pc:sldMk cId="2041055178" sldId="282"/>
        </pc:sldMkLst>
        <pc:picChg chg="add mod">
          <ac:chgData name="Pragati Mishra" userId="8ab074852c9bf198" providerId="LiveId" clId="{E536ED25-864E-4FCD-8C2E-5FC0BFEC7B7C}" dt="2024-05-28T10:54:54.668" v="977" actId="1076"/>
          <ac:picMkLst>
            <pc:docMk/>
            <pc:sldMk cId="2041055178" sldId="282"/>
            <ac:picMk id="2" creationId="{380691EF-2FE0-6C1F-5374-BDFDADB2BC4C}"/>
          </ac:picMkLst>
        </pc:picChg>
        <pc:picChg chg="del">
          <ac:chgData name="Pragati Mishra" userId="8ab074852c9bf198" providerId="LiveId" clId="{E536ED25-864E-4FCD-8C2E-5FC0BFEC7B7C}" dt="2024-05-28T10:54:51.164" v="975" actId="478"/>
          <ac:picMkLst>
            <pc:docMk/>
            <pc:sldMk cId="2041055178" sldId="282"/>
            <ac:picMk id="120" creationId="{00000000-0000-0000-0000-000000000000}"/>
          </ac:picMkLst>
        </pc:picChg>
      </pc:sldChg>
      <pc:sldChg chg="addSp delSp modSp add mod modTransition">
        <pc:chgData name="Pragati Mishra" userId="8ab074852c9bf198" providerId="LiveId" clId="{E536ED25-864E-4FCD-8C2E-5FC0BFEC7B7C}" dt="2024-05-28T10:54:47.833" v="974" actId="1076"/>
        <pc:sldMkLst>
          <pc:docMk/>
          <pc:sldMk cId="2633921852" sldId="283"/>
        </pc:sldMkLst>
        <pc:picChg chg="add mod">
          <ac:chgData name="Pragati Mishra" userId="8ab074852c9bf198" providerId="LiveId" clId="{E536ED25-864E-4FCD-8C2E-5FC0BFEC7B7C}" dt="2024-05-28T10:54:47.833" v="974" actId="1076"/>
          <ac:picMkLst>
            <pc:docMk/>
            <pc:sldMk cId="2633921852" sldId="283"/>
            <ac:picMk id="3" creationId="{64E49CF4-03CA-F394-4F2A-085E8B209659}"/>
          </ac:picMkLst>
        </pc:picChg>
        <pc:picChg chg="del">
          <ac:chgData name="Pragati Mishra" userId="8ab074852c9bf198" providerId="LiveId" clId="{E536ED25-864E-4FCD-8C2E-5FC0BFEC7B7C}" dt="2024-05-28T10:54:42.864" v="972" actId="478"/>
          <ac:picMkLst>
            <pc:docMk/>
            <pc:sldMk cId="2633921852" sldId="283"/>
            <ac:picMk id="120" creationId="{00000000-0000-0000-0000-000000000000}"/>
          </ac:picMkLst>
        </pc:picChg>
      </pc:sldChg>
      <pc:sldChg chg="addSp delSp modSp add mod modTransition">
        <pc:chgData name="Pragati Mishra" userId="8ab074852c9bf198" providerId="LiveId" clId="{E536ED25-864E-4FCD-8C2E-5FC0BFEC7B7C}" dt="2024-05-28T10:54:36.887" v="971" actId="1076"/>
        <pc:sldMkLst>
          <pc:docMk/>
          <pc:sldMk cId="2124179602" sldId="285"/>
        </pc:sldMkLst>
        <pc:picChg chg="add mod">
          <ac:chgData name="Pragati Mishra" userId="8ab074852c9bf198" providerId="LiveId" clId="{E536ED25-864E-4FCD-8C2E-5FC0BFEC7B7C}" dt="2024-05-28T10:54:36.887" v="971" actId="1076"/>
          <ac:picMkLst>
            <pc:docMk/>
            <pc:sldMk cId="2124179602" sldId="285"/>
            <ac:picMk id="3" creationId="{2FB9B4F5-30A4-9DD1-23A2-7A16E5433BE4}"/>
          </ac:picMkLst>
        </pc:picChg>
        <pc:picChg chg="del">
          <ac:chgData name="Pragati Mishra" userId="8ab074852c9bf198" providerId="LiveId" clId="{E536ED25-864E-4FCD-8C2E-5FC0BFEC7B7C}" dt="2024-05-28T10:54:34.271" v="969" actId="478"/>
          <ac:picMkLst>
            <pc:docMk/>
            <pc:sldMk cId="2124179602" sldId="285"/>
            <ac:picMk id="120" creationId="{00000000-0000-0000-0000-000000000000}"/>
          </ac:picMkLst>
        </pc:picChg>
      </pc:sldChg>
      <pc:sldChg chg="addSp delSp modSp add mod modTransition">
        <pc:chgData name="Pragati Mishra" userId="8ab074852c9bf198" providerId="LiveId" clId="{E536ED25-864E-4FCD-8C2E-5FC0BFEC7B7C}" dt="2024-05-28T10:54:31.566" v="968" actId="1076"/>
        <pc:sldMkLst>
          <pc:docMk/>
          <pc:sldMk cId="1171848754" sldId="286"/>
        </pc:sldMkLst>
        <pc:picChg chg="add mod">
          <ac:chgData name="Pragati Mishra" userId="8ab074852c9bf198" providerId="LiveId" clId="{E536ED25-864E-4FCD-8C2E-5FC0BFEC7B7C}" dt="2024-05-28T10:54:31.566" v="968" actId="1076"/>
          <ac:picMkLst>
            <pc:docMk/>
            <pc:sldMk cId="1171848754" sldId="286"/>
            <ac:picMk id="3" creationId="{E1D63725-D72E-D413-269C-400C37A199CB}"/>
          </ac:picMkLst>
        </pc:picChg>
        <pc:picChg chg="del">
          <ac:chgData name="Pragati Mishra" userId="8ab074852c9bf198" providerId="LiveId" clId="{E536ED25-864E-4FCD-8C2E-5FC0BFEC7B7C}" dt="2024-05-28T10:54:28.669" v="966" actId="478"/>
          <ac:picMkLst>
            <pc:docMk/>
            <pc:sldMk cId="1171848754" sldId="286"/>
            <ac:picMk id="120" creationId="{00000000-0000-0000-0000-000000000000}"/>
          </ac:picMkLst>
        </pc:picChg>
      </pc:sldChg>
      <pc:sldChg chg="addSp delSp modSp add mod modTransition">
        <pc:chgData name="Pragati Mishra" userId="8ab074852c9bf198" providerId="LiveId" clId="{E536ED25-864E-4FCD-8C2E-5FC0BFEC7B7C}" dt="2024-05-28T10:54:25.999" v="965" actId="1076"/>
        <pc:sldMkLst>
          <pc:docMk/>
          <pc:sldMk cId="1898796354" sldId="287"/>
        </pc:sldMkLst>
        <pc:picChg chg="add mod">
          <ac:chgData name="Pragati Mishra" userId="8ab074852c9bf198" providerId="LiveId" clId="{E536ED25-864E-4FCD-8C2E-5FC0BFEC7B7C}" dt="2024-05-28T10:54:25.999" v="965" actId="1076"/>
          <ac:picMkLst>
            <pc:docMk/>
            <pc:sldMk cId="1898796354" sldId="287"/>
            <ac:picMk id="3" creationId="{2D44A484-750B-0EC6-DFA7-075DCFC06BB7}"/>
          </ac:picMkLst>
        </pc:picChg>
        <pc:picChg chg="del">
          <ac:chgData name="Pragati Mishra" userId="8ab074852c9bf198" providerId="LiveId" clId="{E536ED25-864E-4FCD-8C2E-5FC0BFEC7B7C}" dt="2024-05-28T10:54:23.224" v="963" actId="478"/>
          <ac:picMkLst>
            <pc:docMk/>
            <pc:sldMk cId="1898796354" sldId="287"/>
            <ac:picMk id="120" creationId="{00000000-0000-0000-0000-000000000000}"/>
          </ac:picMkLst>
        </pc:picChg>
      </pc:sldChg>
      <pc:sldChg chg="addSp delSp modSp add mod modTransition">
        <pc:chgData name="Pragati Mishra" userId="8ab074852c9bf198" providerId="LiveId" clId="{E536ED25-864E-4FCD-8C2E-5FC0BFEC7B7C}" dt="2024-05-28T10:54:17.454" v="962" actId="1076"/>
        <pc:sldMkLst>
          <pc:docMk/>
          <pc:sldMk cId="788546246" sldId="289"/>
        </pc:sldMkLst>
        <pc:picChg chg="add mod">
          <ac:chgData name="Pragati Mishra" userId="8ab074852c9bf198" providerId="LiveId" clId="{E536ED25-864E-4FCD-8C2E-5FC0BFEC7B7C}" dt="2024-05-28T10:54:17.454" v="962" actId="1076"/>
          <ac:picMkLst>
            <pc:docMk/>
            <pc:sldMk cId="788546246" sldId="289"/>
            <ac:picMk id="3" creationId="{A6FDEDA8-8052-002E-DBF3-29D2AC757A65}"/>
          </ac:picMkLst>
        </pc:picChg>
        <pc:picChg chg="del">
          <ac:chgData name="Pragati Mishra" userId="8ab074852c9bf198" providerId="LiveId" clId="{E536ED25-864E-4FCD-8C2E-5FC0BFEC7B7C}" dt="2024-05-28T10:54:13.812" v="960" actId="478"/>
          <ac:picMkLst>
            <pc:docMk/>
            <pc:sldMk cId="788546246" sldId="289"/>
            <ac:picMk id="120" creationId="{00000000-0000-0000-0000-000000000000}"/>
          </ac:picMkLst>
        </pc:picChg>
      </pc:sldChg>
      <pc:sldChg chg="addSp delSp modSp add mod modTransition">
        <pc:chgData name="Pragati Mishra" userId="8ab074852c9bf198" providerId="LiveId" clId="{E536ED25-864E-4FCD-8C2E-5FC0BFEC7B7C}" dt="2024-05-28T10:54:11.099" v="959" actId="1076"/>
        <pc:sldMkLst>
          <pc:docMk/>
          <pc:sldMk cId="1339302265" sldId="290"/>
        </pc:sldMkLst>
        <pc:picChg chg="add mod">
          <ac:chgData name="Pragati Mishra" userId="8ab074852c9bf198" providerId="LiveId" clId="{E536ED25-864E-4FCD-8C2E-5FC0BFEC7B7C}" dt="2024-05-28T10:54:11.099" v="959" actId="1076"/>
          <ac:picMkLst>
            <pc:docMk/>
            <pc:sldMk cId="1339302265" sldId="290"/>
            <ac:picMk id="3" creationId="{CBE825E7-80B1-5B89-E94D-402286986776}"/>
          </ac:picMkLst>
        </pc:picChg>
        <pc:picChg chg="del">
          <ac:chgData name="Pragati Mishra" userId="8ab074852c9bf198" providerId="LiveId" clId="{E536ED25-864E-4FCD-8C2E-5FC0BFEC7B7C}" dt="2024-05-28T10:54:07.765" v="957" actId="478"/>
          <ac:picMkLst>
            <pc:docMk/>
            <pc:sldMk cId="1339302265" sldId="290"/>
            <ac:picMk id="120" creationId="{00000000-0000-0000-0000-000000000000}"/>
          </ac:picMkLst>
        </pc:picChg>
      </pc:sldChg>
      <pc:sldChg chg="addSp delSp modSp add mod modTransition">
        <pc:chgData name="Pragati Mishra" userId="8ab074852c9bf198" providerId="LiveId" clId="{E536ED25-864E-4FCD-8C2E-5FC0BFEC7B7C}" dt="2024-05-28T10:54:02.279" v="956" actId="1076"/>
        <pc:sldMkLst>
          <pc:docMk/>
          <pc:sldMk cId="2926157203" sldId="291"/>
        </pc:sldMkLst>
        <pc:picChg chg="add mod">
          <ac:chgData name="Pragati Mishra" userId="8ab074852c9bf198" providerId="LiveId" clId="{E536ED25-864E-4FCD-8C2E-5FC0BFEC7B7C}" dt="2024-05-28T10:54:02.279" v="956" actId="1076"/>
          <ac:picMkLst>
            <pc:docMk/>
            <pc:sldMk cId="2926157203" sldId="291"/>
            <ac:picMk id="3" creationId="{649B0B7F-C163-4BD7-23D5-1ACF09A8C7E4}"/>
          </ac:picMkLst>
        </pc:picChg>
        <pc:picChg chg="del">
          <ac:chgData name="Pragati Mishra" userId="8ab074852c9bf198" providerId="LiveId" clId="{E536ED25-864E-4FCD-8C2E-5FC0BFEC7B7C}" dt="2024-05-28T10:53:59.430" v="954" actId="478"/>
          <ac:picMkLst>
            <pc:docMk/>
            <pc:sldMk cId="2926157203" sldId="291"/>
            <ac:picMk id="120" creationId="{00000000-0000-0000-0000-000000000000}"/>
          </ac:picMkLst>
        </pc:picChg>
      </pc:sldChg>
      <pc:sldChg chg="addSp delSp modSp add mod modTransition">
        <pc:chgData name="Pragati Mishra" userId="8ab074852c9bf198" providerId="LiveId" clId="{E536ED25-864E-4FCD-8C2E-5FC0BFEC7B7C}" dt="2024-05-28T10:53:56.597" v="953" actId="1076"/>
        <pc:sldMkLst>
          <pc:docMk/>
          <pc:sldMk cId="4073172915" sldId="292"/>
        </pc:sldMkLst>
        <pc:picChg chg="add mod">
          <ac:chgData name="Pragati Mishra" userId="8ab074852c9bf198" providerId="LiveId" clId="{E536ED25-864E-4FCD-8C2E-5FC0BFEC7B7C}" dt="2024-05-28T10:53:56.597" v="953" actId="1076"/>
          <ac:picMkLst>
            <pc:docMk/>
            <pc:sldMk cId="4073172915" sldId="292"/>
            <ac:picMk id="3" creationId="{843A8169-3BD4-40B6-2494-D4E330FE5069}"/>
          </ac:picMkLst>
        </pc:picChg>
        <pc:picChg chg="del">
          <ac:chgData name="Pragati Mishra" userId="8ab074852c9bf198" providerId="LiveId" clId="{E536ED25-864E-4FCD-8C2E-5FC0BFEC7B7C}" dt="2024-05-28T10:53:53.048" v="951" actId="478"/>
          <ac:picMkLst>
            <pc:docMk/>
            <pc:sldMk cId="4073172915" sldId="292"/>
            <ac:picMk id="120" creationId="{00000000-0000-0000-0000-000000000000}"/>
          </ac:picMkLst>
        </pc:picChg>
      </pc:sldChg>
      <pc:sldChg chg="addSp delSp modSp add mod modTransition">
        <pc:chgData name="Pragati Mishra" userId="8ab074852c9bf198" providerId="LiveId" clId="{E536ED25-864E-4FCD-8C2E-5FC0BFEC7B7C}" dt="2024-05-28T10:53:49.010" v="950" actId="1076"/>
        <pc:sldMkLst>
          <pc:docMk/>
          <pc:sldMk cId="1246649458" sldId="293"/>
        </pc:sldMkLst>
        <pc:picChg chg="add mod">
          <ac:chgData name="Pragati Mishra" userId="8ab074852c9bf198" providerId="LiveId" clId="{E536ED25-864E-4FCD-8C2E-5FC0BFEC7B7C}" dt="2024-05-28T10:53:49.010" v="950" actId="1076"/>
          <ac:picMkLst>
            <pc:docMk/>
            <pc:sldMk cId="1246649458" sldId="293"/>
            <ac:picMk id="3" creationId="{B7AAFD6C-A4DB-8B14-A3A9-CE05DDBED32F}"/>
          </ac:picMkLst>
        </pc:picChg>
        <pc:picChg chg="del">
          <ac:chgData name="Pragati Mishra" userId="8ab074852c9bf198" providerId="LiveId" clId="{E536ED25-864E-4FCD-8C2E-5FC0BFEC7B7C}" dt="2024-05-28T10:53:46.076" v="948" actId="478"/>
          <ac:picMkLst>
            <pc:docMk/>
            <pc:sldMk cId="1246649458" sldId="293"/>
            <ac:picMk id="120" creationId="{00000000-0000-0000-0000-000000000000}"/>
          </ac:picMkLst>
        </pc:picChg>
      </pc:sldChg>
      <pc:sldChg chg="addSp delSp modSp add mod modTransition">
        <pc:chgData name="Pragati Mishra" userId="8ab074852c9bf198" providerId="LiveId" clId="{E536ED25-864E-4FCD-8C2E-5FC0BFEC7B7C}" dt="2024-05-28T10:57:17.072" v="987" actId="113"/>
        <pc:sldMkLst>
          <pc:docMk/>
          <pc:sldMk cId="1824864916" sldId="296"/>
        </pc:sldMkLst>
        <pc:spChg chg="mod">
          <ac:chgData name="Pragati Mishra" userId="8ab074852c9bf198" providerId="LiveId" clId="{E536ED25-864E-4FCD-8C2E-5FC0BFEC7B7C}" dt="2024-05-28T10:57:17.072" v="987" actId="113"/>
          <ac:spMkLst>
            <pc:docMk/>
            <pc:sldMk cId="1824864916" sldId="296"/>
            <ac:spMk id="121" creationId="{00000000-0000-0000-0000-000000000000}"/>
          </ac:spMkLst>
        </pc:spChg>
        <pc:picChg chg="add mod">
          <ac:chgData name="Pragati Mishra" userId="8ab074852c9bf198" providerId="LiveId" clId="{E536ED25-864E-4FCD-8C2E-5FC0BFEC7B7C}" dt="2024-05-28T10:53:38.999" v="947" actId="1076"/>
          <ac:picMkLst>
            <pc:docMk/>
            <pc:sldMk cId="1824864916" sldId="296"/>
            <ac:picMk id="3" creationId="{F322F1FE-32E2-0702-8DED-63DFA16E83D7}"/>
          </ac:picMkLst>
        </pc:picChg>
        <pc:picChg chg="del">
          <ac:chgData name="Pragati Mishra" userId="8ab074852c9bf198" providerId="LiveId" clId="{E536ED25-864E-4FCD-8C2E-5FC0BFEC7B7C}" dt="2024-05-28T10:53:36.140" v="945" actId="478"/>
          <ac:picMkLst>
            <pc:docMk/>
            <pc:sldMk cId="1824864916" sldId="296"/>
            <ac:picMk id="120" creationId="{00000000-0000-0000-0000-000000000000}"/>
          </ac:picMkLst>
        </pc:picChg>
      </pc:sldChg>
      <pc:sldChg chg="addSp delSp modSp add mod modTransition">
        <pc:chgData name="Pragati Mishra" userId="8ab074852c9bf198" providerId="LiveId" clId="{E536ED25-864E-4FCD-8C2E-5FC0BFEC7B7C}" dt="2024-05-28T10:53:33.153" v="944" actId="1076"/>
        <pc:sldMkLst>
          <pc:docMk/>
          <pc:sldMk cId="2564026682" sldId="297"/>
        </pc:sldMkLst>
        <pc:picChg chg="add mod">
          <ac:chgData name="Pragati Mishra" userId="8ab074852c9bf198" providerId="LiveId" clId="{E536ED25-864E-4FCD-8C2E-5FC0BFEC7B7C}" dt="2024-05-28T10:53:33.153" v="944" actId="1076"/>
          <ac:picMkLst>
            <pc:docMk/>
            <pc:sldMk cId="2564026682" sldId="297"/>
            <ac:picMk id="3" creationId="{6A10E9B0-2A70-DA64-2007-B2D7BFE80822}"/>
          </ac:picMkLst>
        </pc:picChg>
        <pc:picChg chg="del">
          <ac:chgData name="Pragati Mishra" userId="8ab074852c9bf198" providerId="LiveId" clId="{E536ED25-864E-4FCD-8C2E-5FC0BFEC7B7C}" dt="2024-05-28T10:53:29.620" v="942" actId="478"/>
          <ac:picMkLst>
            <pc:docMk/>
            <pc:sldMk cId="2564026682" sldId="297"/>
            <ac:picMk id="120" creationId="{00000000-0000-0000-0000-000000000000}"/>
          </ac:picMkLst>
        </pc:picChg>
      </pc:sldChg>
      <pc:sldChg chg="addSp delSp modSp add mod modTransition">
        <pc:chgData name="Pragati Mishra" userId="8ab074852c9bf198" providerId="LiveId" clId="{E536ED25-864E-4FCD-8C2E-5FC0BFEC7B7C}" dt="2024-05-28T10:57:31.526" v="988" actId="113"/>
        <pc:sldMkLst>
          <pc:docMk/>
          <pc:sldMk cId="98001511" sldId="298"/>
        </pc:sldMkLst>
        <pc:spChg chg="mod">
          <ac:chgData name="Pragati Mishra" userId="8ab074852c9bf198" providerId="LiveId" clId="{E536ED25-864E-4FCD-8C2E-5FC0BFEC7B7C}" dt="2024-05-28T10:57:31.526" v="988" actId="113"/>
          <ac:spMkLst>
            <pc:docMk/>
            <pc:sldMk cId="98001511" sldId="298"/>
            <ac:spMk id="121" creationId="{00000000-0000-0000-0000-000000000000}"/>
          </ac:spMkLst>
        </pc:spChg>
        <pc:picChg chg="add mod">
          <ac:chgData name="Pragati Mishra" userId="8ab074852c9bf198" providerId="LiveId" clId="{E536ED25-864E-4FCD-8C2E-5FC0BFEC7B7C}" dt="2024-05-28T10:53:26.971" v="941" actId="1076"/>
          <ac:picMkLst>
            <pc:docMk/>
            <pc:sldMk cId="98001511" sldId="298"/>
            <ac:picMk id="3" creationId="{AB337FCB-A26A-BD70-B845-94D166FD1562}"/>
          </ac:picMkLst>
        </pc:picChg>
        <pc:picChg chg="del">
          <ac:chgData name="Pragati Mishra" userId="8ab074852c9bf198" providerId="LiveId" clId="{E536ED25-864E-4FCD-8C2E-5FC0BFEC7B7C}" dt="2024-05-28T10:53:23.822" v="939" actId="478"/>
          <ac:picMkLst>
            <pc:docMk/>
            <pc:sldMk cId="98001511" sldId="298"/>
            <ac:picMk id="120" creationId="{00000000-0000-0000-0000-000000000000}"/>
          </ac:picMkLst>
        </pc:picChg>
      </pc:sldChg>
      <pc:sldChg chg="modSp mod modTransition modAnim">
        <pc:chgData name="Pragati Mishra" userId="8ab074852c9bf198" providerId="LiveId" clId="{E536ED25-864E-4FCD-8C2E-5FC0BFEC7B7C}" dt="2024-05-28T05:48:26.759" v="742" actId="1076"/>
        <pc:sldMkLst>
          <pc:docMk/>
          <pc:sldMk cId="0" sldId="299"/>
        </pc:sldMkLst>
        <pc:picChg chg="mod">
          <ac:chgData name="Pragati Mishra" userId="8ab074852c9bf198" providerId="LiveId" clId="{E536ED25-864E-4FCD-8C2E-5FC0BFEC7B7C}" dt="2024-05-28T05:48:26.759" v="742" actId="1076"/>
          <ac:picMkLst>
            <pc:docMk/>
            <pc:sldMk cId="0" sldId="299"/>
            <ac:picMk id="3079" creationId="{00000000-0000-0000-0000-000000000000}"/>
          </ac:picMkLst>
        </pc:picChg>
      </pc:sldChg>
      <pc:sldChg chg="addSp delSp modSp add mod ord modTransition">
        <pc:chgData name="Pragati Mishra" userId="8ab074852c9bf198" providerId="LiveId" clId="{E536ED25-864E-4FCD-8C2E-5FC0BFEC7B7C}" dt="2024-05-28T10:52:54.970" v="930" actId="20578"/>
        <pc:sldMkLst>
          <pc:docMk/>
          <pc:sldMk cId="2394143047" sldId="300"/>
        </pc:sldMkLst>
        <pc:spChg chg="add del mod">
          <ac:chgData name="Pragati Mishra" userId="8ab074852c9bf198" providerId="LiveId" clId="{E536ED25-864E-4FCD-8C2E-5FC0BFEC7B7C}" dt="2024-05-25T09:38:32.735" v="365" actId="931"/>
          <ac:spMkLst>
            <pc:docMk/>
            <pc:sldMk cId="2394143047" sldId="300"/>
            <ac:spMk id="4" creationId="{397C75A4-00C0-EA10-3915-72DEC32712A9}"/>
          </ac:spMkLst>
        </pc:spChg>
        <pc:spChg chg="add del mod">
          <ac:chgData name="Pragati Mishra" userId="8ab074852c9bf198" providerId="LiveId" clId="{E536ED25-864E-4FCD-8C2E-5FC0BFEC7B7C}" dt="2024-05-25T09:41:35.478" v="377" actId="478"/>
          <ac:spMkLst>
            <pc:docMk/>
            <pc:sldMk cId="2394143047" sldId="300"/>
            <ac:spMk id="7" creationId="{AAF0F9BF-4C66-5D2A-918E-EB8F4DE7FE9B}"/>
          </ac:spMkLst>
        </pc:spChg>
        <pc:spChg chg="add">
          <ac:chgData name="Pragati Mishra" userId="8ab074852c9bf198" providerId="LiveId" clId="{E536ED25-864E-4FCD-8C2E-5FC0BFEC7B7C}" dt="2024-05-25T09:41:54.978" v="378" actId="11529"/>
          <ac:spMkLst>
            <pc:docMk/>
            <pc:sldMk cId="2394143047" sldId="300"/>
            <ac:spMk id="8" creationId="{F7C5216F-5199-40DA-2949-459CEA72322F}"/>
          </ac:spMkLst>
        </pc:spChg>
        <pc:picChg chg="del">
          <ac:chgData name="Pragati Mishra" userId="8ab074852c9bf198" providerId="LiveId" clId="{E536ED25-864E-4FCD-8C2E-5FC0BFEC7B7C}" dt="2024-05-25T09:38:20.555" v="364" actId="478"/>
          <ac:picMkLst>
            <pc:docMk/>
            <pc:sldMk cId="2394143047" sldId="300"/>
            <ac:picMk id="2" creationId="{6172C70E-6033-7C63-34CD-5A8E2864284F}"/>
          </ac:picMkLst>
        </pc:picChg>
        <pc:picChg chg="add mod">
          <ac:chgData name="Pragati Mishra" userId="8ab074852c9bf198" providerId="LiveId" clId="{E536ED25-864E-4FCD-8C2E-5FC0BFEC7B7C}" dt="2024-05-28T10:52:25.686" v="918" actId="1076"/>
          <ac:picMkLst>
            <pc:docMk/>
            <pc:sldMk cId="2394143047" sldId="300"/>
            <ac:picMk id="3" creationId="{D9C7696E-0B96-6D6A-CC4F-AADC1A0B0DE5}"/>
          </ac:picMkLst>
        </pc:picChg>
        <pc:picChg chg="add mod">
          <ac:chgData name="Pragati Mishra" userId="8ab074852c9bf198" providerId="LiveId" clId="{E536ED25-864E-4FCD-8C2E-5FC0BFEC7B7C}" dt="2024-05-25T09:38:47.555" v="369" actId="14100"/>
          <ac:picMkLst>
            <pc:docMk/>
            <pc:sldMk cId="2394143047" sldId="300"/>
            <ac:picMk id="6" creationId="{B2D98230-314E-9264-0836-38598AEC6F74}"/>
          </ac:picMkLst>
        </pc:picChg>
        <pc:picChg chg="del">
          <ac:chgData name="Pragati Mishra" userId="8ab074852c9bf198" providerId="LiveId" clId="{E536ED25-864E-4FCD-8C2E-5FC0BFEC7B7C}" dt="2024-05-28T10:52:22.696" v="916" actId="478"/>
          <ac:picMkLst>
            <pc:docMk/>
            <pc:sldMk cId="2394143047" sldId="300"/>
            <ac:picMk id="120" creationId="{00000000-0000-0000-0000-000000000000}"/>
          </ac:picMkLst>
        </pc:picChg>
      </pc:sldChg>
      <pc:sldChg chg="addSp delSp modSp add mod modTransition">
        <pc:chgData name="Pragati Mishra" userId="8ab074852c9bf198" providerId="LiveId" clId="{E536ED25-864E-4FCD-8C2E-5FC0BFEC7B7C}" dt="2024-05-28T10:53:11.945" v="935" actId="1076"/>
        <pc:sldMkLst>
          <pc:docMk/>
          <pc:sldMk cId="766355354" sldId="301"/>
        </pc:sldMkLst>
        <pc:picChg chg="add mod">
          <ac:chgData name="Pragati Mishra" userId="8ab074852c9bf198" providerId="LiveId" clId="{E536ED25-864E-4FCD-8C2E-5FC0BFEC7B7C}" dt="2024-05-28T10:53:11.945" v="935" actId="1076"/>
          <ac:picMkLst>
            <pc:docMk/>
            <pc:sldMk cId="766355354" sldId="301"/>
            <ac:picMk id="3" creationId="{21534EEA-B3D5-C36E-A57C-4BB13153BD58}"/>
          </ac:picMkLst>
        </pc:picChg>
        <pc:picChg chg="del">
          <ac:chgData name="Pragati Mishra" userId="8ab074852c9bf198" providerId="LiveId" clId="{E536ED25-864E-4FCD-8C2E-5FC0BFEC7B7C}" dt="2024-05-28T10:53:08.658" v="933" actId="478"/>
          <ac:picMkLst>
            <pc:docMk/>
            <pc:sldMk cId="766355354" sldId="301"/>
            <ac:picMk id="120" creationId="{00000000-0000-0000-0000-000000000000}"/>
          </ac:picMkLst>
        </pc:picChg>
      </pc:sldChg>
      <pc:sldChg chg="del">
        <pc:chgData name="Pragati Mishra" userId="8ab074852c9bf198" providerId="LiveId" clId="{E536ED25-864E-4FCD-8C2E-5FC0BFEC7B7C}" dt="2024-05-28T10:41:25.978" v="823" actId="47"/>
        <pc:sldMkLst>
          <pc:docMk/>
          <pc:sldMk cId="4236713253" sldId="302"/>
        </pc:sldMkLst>
        <pc:picChg chg="add mod">
          <ac:chgData name="Pragati Mishra" userId="8ab074852c9bf198" providerId="LiveId" clId="{E536ED25-864E-4FCD-8C2E-5FC0BFEC7B7C}" dt="2024-05-28T10:52:19.837" v="915" actId="1076"/>
          <ac:picMkLst>
            <pc:docMk/>
            <pc:sldMk cId="4236713253" sldId="302"/>
            <ac:picMk id="3" creationId="{320204CE-3C63-81D8-7CFF-BBE531C9F5B1}"/>
          </ac:picMkLst>
        </pc:picChg>
        <pc:picChg chg="del">
          <ac:chgData name="Pragati Mishra" userId="8ab074852c9bf198" providerId="LiveId" clId="{E536ED25-864E-4FCD-8C2E-5FC0BFEC7B7C}" dt="2024-05-28T10:52:16.257" v="913" actId="478"/>
          <ac:picMkLst>
            <pc:docMk/>
            <pc:sldMk cId="4236713253" sldId="302"/>
            <ac:picMk id="120" creationId="{00000000-0000-0000-0000-000000000000}"/>
          </ac:picMkLst>
        </pc:picChg>
      </pc:sldChg>
      <pc:sldChg chg="del">
        <pc:chgData name="Pragati Mishra" userId="8ab074852c9bf198" providerId="LiveId" clId="{E536ED25-864E-4FCD-8C2E-5FC0BFEC7B7C}" dt="2024-05-28T10:50:26.076" v="862" actId="47"/>
        <pc:sldMkLst>
          <pc:docMk/>
          <pc:sldMk cId="0" sldId="303"/>
        </pc:sldMkLst>
      </pc:sldChg>
      <pc:sldChg chg="del">
        <pc:chgData name="Pragati Mishra" userId="8ab074852c9bf198" providerId="LiveId" clId="{E536ED25-864E-4FCD-8C2E-5FC0BFEC7B7C}" dt="2024-05-28T10:50:26.851" v="863" actId="47"/>
        <pc:sldMkLst>
          <pc:docMk/>
          <pc:sldMk cId="0" sldId="304"/>
        </pc:sldMkLst>
      </pc:sldChg>
      <pc:sldChg chg="del">
        <pc:chgData name="Pragati Mishra" userId="8ab074852c9bf198" providerId="LiveId" clId="{E536ED25-864E-4FCD-8C2E-5FC0BFEC7B7C}" dt="2024-05-28T10:50:27.337" v="864" actId="47"/>
        <pc:sldMkLst>
          <pc:docMk/>
          <pc:sldMk cId="0" sldId="305"/>
        </pc:sldMkLst>
      </pc:sldChg>
      <pc:sldChg chg="del">
        <pc:chgData name="Pragati Mishra" userId="8ab074852c9bf198" providerId="LiveId" clId="{E536ED25-864E-4FCD-8C2E-5FC0BFEC7B7C}" dt="2024-05-28T10:50:28.096" v="865" actId="47"/>
        <pc:sldMkLst>
          <pc:docMk/>
          <pc:sldMk cId="0" sldId="306"/>
        </pc:sldMkLst>
      </pc:sldChg>
      <pc:sldChg chg="del modAnim">
        <pc:chgData name="Pragati Mishra" userId="8ab074852c9bf198" providerId="LiveId" clId="{E536ED25-864E-4FCD-8C2E-5FC0BFEC7B7C}" dt="2024-05-28T10:50:28.664" v="866" actId="47"/>
        <pc:sldMkLst>
          <pc:docMk/>
          <pc:sldMk cId="0" sldId="307"/>
        </pc:sldMkLst>
      </pc:sldChg>
      <pc:sldChg chg="del">
        <pc:chgData name="Pragati Mishra" userId="8ab074852c9bf198" providerId="LiveId" clId="{E536ED25-864E-4FCD-8C2E-5FC0BFEC7B7C}" dt="2024-05-28T10:50:30.874" v="869" actId="47"/>
        <pc:sldMkLst>
          <pc:docMk/>
          <pc:sldMk cId="0" sldId="308"/>
        </pc:sldMkLst>
      </pc:sldChg>
      <pc:sldChg chg="modSp del mod modAnim">
        <pc:chgData name="Pragati Mishra" userId="8ab074852c9bf198" providerId="LiveId" clId="{E536ED25-864E-4FCD-8C2E-5FC0BFEC7B7C}" dt="2024-05-28T10:50:31.518" v="870" actId="47"/>
        <pc:sldMkLst>
          <pc:docMk/>
          <pc:sldMk cId="0" sldId="309"/>
        </pc:sldMkLst>
        <pc:spChg chg="mod">
          <ac:chgData name="Pragati Mishra" userId="8ab074852c9bf198" providerId="LiveId" clId="{E536ED25-864E-4FCD-8C2E-5FC0BFEC7B7C}" dt="2024-05-25T17:28:10.597" v="657" actId="20577"/>
          <ac:spMkLst>
            <pc:docMk/>
            <pc:sldMk cId="0" sldId="309"/>
            <ac:spMk id="12" creationId="{00000000-0000-0000-0000-000000000000}"/>
          </ac:spMkLst>
        </pc:spChg>
      </pc:sldChg>
      <pc:sldChg chg="modSp del modAnim">
        <pc:chgData name="Pragati Mishra" userId="8ab074852c9bf198" providerId="LiveId" clId="{E536ED25-864E-4FCD-8C2E-5FC0BFEC7B7C}" dt="2024-05-28T10:50:31.928" v="871" actId="47"/>
        <pc:sldMkLst>
          <pc:docMk/>
          <pc:sldMk cId="0" sldId="310"/>
        </pc:sldMkLst>
        <pc:spChg chg="mod">
          <ac:chgData name="Pragati Mishra" userId="8ab074852c9bf198" providerId="LiveId" clId="{E536ED25-864E-4FCD-8C2E-5FC0BFEC7B7C}" dt="2024-05-25T17:27:42.490" v="649" actId="20577"/>
          <ac:spMkLst>
            <pc:docMk/>
            <pc:sldMk cId="0" sldId="310"/>
            <ac:spMk id="12" creationId="{00000000-0000-0000-0000-000000000000}"/>
          </ac:spMkLst>
        </pc:spChg>
      </pc:sldChg>
      <pc:sldChg chg="modSp del mod modAnim">
        <pc:chgData name="Pragati Mishra" userId="8ab074852c9bf198" providerId="LiveId" clId="{E536ED25-864E-4FCD-8C2E-5FC0BFEC7B7C}" dt="2024-05-28T10:50:32.322" v="872" actId="47"/>
        <pc:sldMkLst>
          <pc:docMk/>
          <pc:sldMk cId="0" sldId="311"/>
        </pc:sldMkLst>
        <pc:spChg chg="mod">
          <ac:chgData name="Pragati Mishra" userId="8ab074852c9bf198" providerId="LiveId" clId="{E536ED25-864E-4FCD-8C2E-5FC0BFEC7B7C}" dt="2024-05-25T17:28:34.155" v="661" actId="404"/>
          <ac:spMkLst>
            <pc:docMk/>
            <pc:sldMk cId="0" sldId="311"/>
            <ac:spMk id="12" creationId="{00000000-0000-0000-0000-000000000000}"/>
          </ac:spMkLst>
        </pc:spChg>
      </pc:sldChg>
      <pc:sldChg chg="addSp delSp modSp add mod modTransition">
        <pc:chgData name="Pragati Mishra" userId="8ab074852c9bf198" providerId="LiveId" clId="{E536ED25-864E-4FCD-8C2E-5FC0BFEC7B7C}" dt="2024-05-28T10:56:43.603" v="986" actId="1076"/>
        <pc:sldMkLst>
          <pc:docMk/>
          <pc:sldMk cId="2000976182" sldId="312"/>
        </pc:sldMkLst>
        <pc:picChg chg="add mod">
          <ac:chgData name="Pragati Mishra" userId="8ab074852c9bf198" providerId="LiveId" clId="{E536ED25-864E-4FCD-8C2E-5FC0BFEC7B7C}" dt="2024-05-28T10:56:43.603" v="986" actId="1076"/>
          <ac:picMkLst>
            <pc:docMk/>
            <pc:sldMk cId="2000976182" sldId="312"/>
            <ac:picMk id="3" creationId="{6ECD8486-4734-72CF-C848-F8A89926376D}"/>
          </ac:picMkLst>
        </pc:picChg>
        <pc:picChg chg="del">
          <ac:chgData name="Pragati Mishra" userId="8ab074852c9bf198" providerId="LiveId" clId="{E536ED25-864E-4FCD-8C2E-5FC0BFEC7B7C}" dt="2024-05-28T10:56:39.569" v="984" actId="478"/>
          <ac:picMkLst>
            <pc:docMk/>
            <pc:sldMk cId="2000976182" sldId="312"/>
            <ac:picMk id="120" creationId="{00000000-0000-0000-0000-000000000000}"/>
          </ac:picMkLst>
        </pc:picChg>
      </pc:sldChg>
      <pc:sldChg chg="addSp delSp modSp add mod modTransition">
        <pc:chgData name="Pragati Mishra" userId="8ab074852c9bf198" providerId="LiveId" clId="{E536ED25-864E-4FCD-8C2E-5FC0BFEC7B7C}" dt="2024-05-28T10:56:34.727" v="983" actId="1076"/>
        <pc:sldMkLst>
          <pc:docMk/>
          <pc:sldMk cId="3012493943" sldId="313"/>
        </pc:sldMkLst>
        <pc:picChg chg="add mod">
          <ac:chgData name="Pragati Mishra" userId="8ab074852c9bf198" providerId="LiveId" clId="{E536ED25-864E-4FCD-8C2E-5FC0BFEC7B7C}" dt="2024-05-28T10:56:34.727" v="983" actId="1076"/>
          <ac:picMkLst>
            <pc:docMk/>
            <pc:sldMk cId="3012493943" sldId="313"/>
            <ac:picMk id="3" creationId="{AD2D8B72-659F-926F-961F-D2BF5A1F3BAC}"/>
          </ac:picMkLst>
        </pc:picChg>
        <pc:picChg chg="del">
          <ac:chgData name="Pragati Mishra" userId="8ab074852c9bf198" providerId="LiveId" clId="{E536ED25-864E-4FCD-8C2E-5FC0BFEC7B7C}" dt="2024-05-28T10:56:31.537" v="981" actId="478"/>
          <ac:picMkLst>
            <pc:docMk/>
            <pc:sldMk cId="3012493943" sldId="313"/>
            <ac:picMk id="120" creationId="{00000000-0000-0000-0000-000000000000}"/>
          </ac:picMkLst>
        </pc:picChg>
      </pc:sldChg>
      <pc:sldChg chg="modSp del mod ord modAnim">
        <pc:chgData name="Pragati Mishra" userId="8ab074852c9bf198" providerId="LiveId" clId="{E536ED25-864E-4FCD-8C2E-5FC0BFEC7B7C}" dt="2024-05-28T10:50:29.201" v="867" actId="47"/>
        <pc:sldMkLst>
          <pc:docMk/>
          <pc:sldMk cId="0" sldId="315"/>
        </pc:sldMkLst>
        <pc:spChg chg="mod">
          <ac:chgData name="Pragati Mishra" userId="8ab074852c9bf198" providerId="LiveId" clId="{E536ED25-864E-4FCD-8C2E-5FC0BFEC7B7C}" dt="2024-05-25T17:27:17.378" v="642" actId="14100"/>
          <ac:spMkLst>
            <pc:docMk/>
            <pc:sldMk cId="0" sldId="315"/>
            <ac:spMk id="12" creationId="{00000000-0000-0000-0000-000000000000}"/>
          </ac:spMkLst>
        </pc:spChg>
        <pc:spChg chg="mod">
          <ac:chgData name="Pragati Mishra" userId="8ab074852c9bf198" providerId="LiveId" clId="{E536ED25-864E-4FCD-8C2E-5FC0BFEC7B7C}" dt="2024-05-25T17:25:09.389" v="619" actId="1076"/>
          <ac:spMkLst>
            <pc:docMk/>
            <pc:sldMk cId="0" sldId="315"/>
            <ac:spMk id="19460" creationId="{00000000-0000-0000-0000-000000000000}"/>
          </ac:spMkLst>
        </pc:spChg>
      </pc:sldChg>
      <pc:sldChg chg="modSp del mod modAnim">
        <pc:chgData name="Pragati Mishra" userId="8ab074852c9bf198" providerId="LiveId" clId="{E536ED25-864E-4FCD-8C2E-5FC0BFEC7B7C}" dt="2024-05-28T10:50:32.668" v="873" actId="47"/>
        <pc:sldMkLst>
          <pc:docMk/>
          <pc:sldMk cId="0" sldId="316"/>
        </pc:sldMkLst>
        <pc:spChg chg="mod">
          <ac:chgData name="Pragati Mishra" userId="8ab074852c9bf198" providerId="LiveId" clId="{E536ED25-864E-4FCD-8C2E-5FC0BFEC7B7C}" dt="2024-05-25T17:28:49.640" v="665" actId="404"/>
          <ac:spMkLst>
            <pc:docMk/>
            <pc:sldMk cId="0" sldId="316"/>
            <ac:spMk id="12" creationId="{00000000-0000-0000-0000-000000000000}"/>
          </ac:spMkLst>
        </pc:spChg>
      </pc:sldChg>
      <pc:sldChg chg="modSp del mod modAnim">
        <pc:chgData name="Pragati Mishra" userId="8ab074852c9bf198" providerId="LiveId" clId="{E536ED25-864E-4FCD-8C2E-5FC0BFEC7B7C}" dt="2024-05-28T10:50:33.035" v="874" actId="47"/>
        <pc:sldMkLst>
          <pc:docMk/>
          <pc:sldMk cId="0" sldId="317"/>
        </pc:sldMkLst>
        <pc:spChg chg="mod">
          <ac:chgData name="Pragati Mishra" userId="8ab074852c9bf198" providerId="LiveId" clId="{E536ED25-864E-4FCD-8C2E-5FC0BFEC7B7C}" dt="2024-05-25T17:29:07.651" v="668" actId="403"/>
          <ac:spMkLst>
            <pc:docMk/>
            <pc:sldMk cId="0" sldId="317"/>
            <ac:spMk id="12" creationId="{00000000-0000-0000-0000-000000000000}"/>
          </ac:spMkLst>
        </pc:spChg>
        <pc:spChg chg="mod">
          <ac:chgData name="Pragati Mishra" userId="8ab074852c9bf198" providerId="LiveId" clId="{E536ED25-864E-4FCD-8C2E-5FC0BFEC7B7C}" dt="2024-05-25T17:29:01.557" v="666" actId="1076"/>
          <ac:spMkLst>
            <pc:docMk/>
            <pc:sldMk cId="0" sldId="317"/>
            <ac:spMk id="19460" creationId="{00000000-0000-0000-0000-000000000000}"/>
          </ac:spMkLst>
        </pc:spChg>
      </pc:sldChg>
      <pc:sldChg chg="modSp del mod">
        <pc:chgData name="Pragati Mishra" userId="8ab074852c9bf198" providerId="LiveId" clId="{E536ED25-864E-4FCD-8C2E-5FC0BFEC7B7C}" dt="2024-05-28T10:50:33.423" v="875" actId="47"/>
        <pc:sldMkLst>
          <pc:docMk/>
          <pc:sldMk cId="0" sldId="318"/>
        </pc:sldMkLst>
        <pc:spChg chg="mod">
          <ac:chgData name="Pragati Mishra" userId="8ab074852c9bf198" providerId="LiveId" clId="{E536ED25-864E-4FCD-8C2E-5FC0BFEC7B7C}" dt="2024-05-25T17:31:24.932" v="694" actId="403"/>
          <ac:spMkLst>
            <pc:docMk/>
            <pc:sldMk cId="0" sldId="318"/>
            <ac:spMk id="12" creationId="{00000000-0000-0000-0000-000000000000}"/>
          </ac:spMkLst>
        </pc:spChg>
      </pc:sldChg>
      <pc:sldChg chg="addSp delSp modSp del mod modAnim">
        <pc:chgData name="Pragati Mishra" userId="8ab074852c9bf198" providerId="LiveId" clId="{E536ED25-864E-4FCD-8C2E-5FC0BFEC7B7C}" dt="2024-05-28T10:50:33.963" v="876" actId="47"/>
        <pc:sldMkLst>
          <pc:docMk/>
          <pc:sldMk cId="0" sldId="319"/>
        </pc:sldMkLst>
        <pc:spChg chg="add del">
          <ac:chgData name="Pragati Mishra" userId="8ab074852c9bf198" providerId="LiveId" clId="{E536ED25-864E-4FCD-8C2E-5FC0BFEC7B7C}" dt="2024-05-25T09:29:24.801" v="338" actId="22"/>
          <ac:spMkLst>
            <pc:docMk/>
            <pc:sldMk cId="0" sldId="319"/>
            <ac:spMk id="3" creationId="{0AEE79AB-B231-5A52-93F1-EA6B7719909E}"/>
          </ac:spMkLst>
        </pc:spChg>
        <pc:spChg chg="add del">
          <ac:chgData name="Pragati Mishra" userId="8ab074852c9bf198" providerId="LiveId" clId="{E536ED25-864E-4FCD-8C2E-5FC0BFEC7B7C}" dt="2024-05-25T09:29:27.800" v="340" actId="22"/>
          <ac:spMkLst>
            <pc:docMk/>
            <pc:sldMk cId="0" sldId="319"/>
            <ac:spMk id="5" creationId="{9A9F8CF8-5E8E-DCAC-7C7B-B0DC91D757DF}"/>
          </ac:spMkLst>
        </pc:spChg>
        <pc:spChg chg="add mod">
          <ac:chgData name="Pragati Mishra" userId="8ab074852c9bf198" providerId="LiveId" clId="{E536ED25-864E-4FCD-8C2E-5FC0BFEC7B7C}" dt="2024-05-25T09:29:59.393" v="360" actId="14100"/>
          <ac:spMkLst>
            <pc:docMk/>
            <pc:sldMk cId="0" sldId="319"/>
            <ac:spMk id="7" creationId="{1D6EB192-48BF-AA84-CC80-61CB586A454E}"/>
          </ac:spMkLst>
        </pc:spChg>
        <pc:spChg chg="mod">
          <ac:chgData name="Pragati Mishra" userId="8ab074852c9bf198" providerId="LiveId" clId="{E536ED25-864E-4FCD-8C2E-5FC0BFEC7B7C}" dt="2024-05-25T09:29:11.245" v="336" actId="20577"/>
          <ac:spMkLst>
            <pc:docMk/>
            <pc:sldMk cId="0" sldId="319"/>
            <ac:spMk id="19460" creationId="{00000000-0000-0000-0000-000000000000}"/>
          </ac:spMkLst>
        </pc:spChg>
      </pc:sldChg>
      <pc:sldChg chg="addSp modSp del mod modAnim">
        <pc:chgData name="Pragati Mishra" userId="8ab074852c9bf198" providerId="LiveId" clId="{E536ED25-864E-4FCD-8C2E-5FC0BFEC7B7C}" dt="2024-05-28T10:50:34.619" v="877" actId="47"/>
        <pc:sldMkLst>
          <pc:docMk/>
          <pc:sldMk cId="0" sldId="320"/>
        </pc:sldMkLst>
        <pc:spChg chg="add mod">
          <ac:chgData name="Pragati Mishra" userId="8ab074852c9bf198" providerId="LiveId" clId="{E536ED25-864E-4FCD-8C2E-5FC0BFEC7B7C}" dt="2024-05-25T17:31:06.746" v="692"/>
          <ac:spMkLst>
            <pc:docMk/>
            <pc:sldMk cId="0" sldId="320"/>
            <ac:spMk id="3" creationId="{6004876E-0DAF-283F-D41F-E3C26DF2E08D}"/>
          </ac:spMkLst>
        </pc:spChg>
        <pc:spChg chg="mod">
          <ac:chgData name="Pragati Mishra" userId="8ab074852c9bf198" providerId="LiveId" clId="{E536ED25-864E-4FCD-8C2E-5FC0BFEC7B7C}" dt="2024-05-25T09:05:23.155" v="147" actId="20577"/>
          <ac:spMkLst>
            <pc:docMk/>
            <pc:sldMk cId="0" sldId="320"/>
            <ac:spMk id="19460" creationId="{00000000-0000-0000-0000-000000000000}"/>
          </ac:spMkLst>
        </pc:spChg>
      </pc:sldChg>
      <pc:sldChg chg="addSp modSp del mod modAnim">
        <pc:chgData name="Pragati Mishra" userId="8ab074852c9bf198" providerId="LiveId" clId="{E536ED25-864E-4FCD-8C2E-5FC0BFEC7B7C}" dt="2024-05-28T10:50:35.313" v="878" actId="47"/>
        <pc:sldMkLst>
          <pc:docMk/>
          <pc:sldMk cId="0" sldId="321"/>
        </pc:sldMkLst>
        <pc:spChg chg="add mod">
          <ac:chgData name="Pragati Mishra" userId="8ab074852c9bf198" providerId="LiveId" clId="{E536ED25-864E-4FCD-8C2E-5FC0BFEC7B7C}" dt="2024-05-25T17:30:07.054" v="682" actId="1076"/>
          <ac:spMkLst>
            <pc:docMk/>
            <pc:sldMk cId="0" sldId="321"/>
            <ac:spMk id="3" creationId="{A8D00B51-8B0D-663F-60B4-2452D067C24F}"/>
          </ac:spMkLst>
        </pc:spChg>
        <pc:spChg chg="mod">
          <ac:chgData name="Pragati Mishra" userId="8ab074852c9bf198" providerId="LiveId" clId="{E536ED25-864E-4FCD-8C2E-5FC0BFEC7B7C}" dt="2024-05-25T09:06:32.500" v="163" actId="20577"/>
          <ac:spMkLst>
            <pc:docMk/>
            <pc:sldMk cId="0" sldId="321"/>
            <ac:spMk id="19460" creationId="{00000000-0000-0000-0000-000000000000}"/>
          </ac:spMkLst>
        </pc:spChg>
      </pc:sldChg>
      <pc:sldChg chg="del">
        <pc:chgData name="Pragati Mishra" userId="8ab074852c9bf198" providerId="LiveId" clId="{E536ED25-864E-4FCD-8C2E-5FC0BFEC7B7C}" dt="2024-05-25T09:57:46.791" v="383" actId="47"/>
        <pc:sldMkLst>
          <pc:docMk/>
          <pc:sldMk cId="0" sldId="322"/>
        </pc:sldMkLst>
      </pc:sldChg>
      <pc:sldChg chg="addSp modSp del mod modAnim">
        <pc:chgData name="Pragati Mishra" userId="8ab074852c9bf198" providerId="LiveId" clId="{E536ED25-864E-4FCD-8C2E-5FC0BFEC7B7C}" dt="2024-05-28T10:50:35.990" v="879" actId="47"/>
        <pc:sldMkLst>
          <pc:docMk/>
          <pc:sldMk cId="0" sldId="323"/>
        </pc:sldMkLst>
        <pc:spChg chg="add mod">
          <ac:chgData name="Pragati Mishra" userId="8ab074852c9bf198" providerId="LiveId" clId="{E536ED25-864E-4FCD-8C2E-5FC0BFEC7B7C}" dt="2024-05-25T17:30:28.155" v="686" actId="14100"/>
          <ac:spMkLst>
            <pc:docMk/>
            <pc:sldMk cId="0" sldId="323"/>
            <ac:spMk id="3" creationId="{57569F26-FD21-4949-1728-E28EC67D41DF}"/>
          </ac:spMkLst>
        </pc:spChg>
      </pc:sldChg>
      <pc:sldChg chg="del">
        <pc:chgData name="Pragati Mishra" userId="8ab074852c9bf198" providerId="LiveId" clId="{E536ED25-864E-4FCD-8C2E-5FC0BFEC7B7C}" dt="2024-05-25T09:57:56.974" v="395" actId="47"/>
        <pc:sldMkLst>
          <pc:docMk/>
          <pc:sldMk cId="0" sldId="333"/>
        </pc:sldMkLst>
      </pc:sldChg>
      <pc:sldChg chg="del">
        <pc:chgData name="Pragati Mishra" userId="8ab074852c9bf198" providerId="LiveId" clId="{E536ED25-864E-4FCD-8C2E-5FC0BFEC7B7C}" dt="2024-05-25T09:57:57.970" v="396" actId="47"/>
        <pc:sldMkLst>
          <pc:docMk/>
          <pc:sldMk cId="0" sldId="334"/>
        </pc:sldMkLst>
      </pc:sldChg>
      <pc:sldChg chg="del">
        <pc:chgData name="Pragati Mishra" userId="8ab074852c9bf198" providerId="LiveId" clId="{E536ED25-864E-4FCD-8C2E-5FC0BFEC7B7C}" dt="2024-05-25T09:46:14.299" v="382" actId="47"/>
        <pc:sldMkLst>
          <pc:docMk/>
          <pc:sldMk cId="0" sldId="335"/>
        </pc:sldMkLst>
      </pc:sldChg>
      <pc:sldChg chg="del">
        <pc:chgData name="Pragati Mishra" userId="8ab074852c9bf198" providerId="LiveId" clId="{E536ED25-864E-4FCD-8C2E-5FC0BFEC7B7C}" dt="2024-05-25T09:57:47.858" v="384" actId="47"/>
        <pc:sldMkLst>
          <pc:docMk/>
          <pc:sldMk cId="0" sldId="337"/>
        </pc:sldMkLst>
      </pc:sldChg>
      <pc:sldChg chg="del">
        <pc:chgData name="Pragati Mishra" userId="8ab074852c9bf198" providerId="LiveId" clId="{E536ED25-864E-4FCD-8C2E-5FC0BFEC7B7C}" dt="2024-05-25T09:57:49.604" v="386" actId="47"/>
        <pc:sldMkLst>
          <pc:docMk/>
          <pc:sldMk cId="0" sldId="338"/>
        </pc:sldMkLst>
      </pc:sldChg>
      <pc:sldChg chg="del">
        <pc:chgData name="Pragati Mishra" userId="8ab074852c9bf198" providerId="LiveId" clId="{E536ED25-864E-4FCD-8C2E-5FC0BFEC7B7C}" dt="2024-05-25T09:57:50.677" v="387" actId="47"/>
        <pc:sldMkLst>
          <pc:docMk/>
          <pc:sldMk cId="0" sldId="339"/>
        </pc:sldMkLst>
      </pc:sldChg>
      <pc:sldChg chg="del">
        <pc:chgData name="Pragati Mishra" userId="8ab074852c9bf198" providerId="LiveId" clId="{E536ED25-864E-4FCD-8C2E-5FC0BFEC7B7C}" dt="2024-05-25T09:57:51.611" v="388" actId="47"/>
        <pc:sldMkLst>
          <pc:docMk/>
          <pc:sldMk cId="0" sldId="340"/>
        </pc:sldMkLst>
      </pc:sldChg>
      <pc:sldChg chg="del">
        <pc:chgData name="Pragati Mishra" userId="8ab074852c9bf198" providerId="LiveId" clId="{E536ED25-864E-4FCD-8C2E-5FC0BFEC7B7C}" dt="2024-05-25T09:57:53.995" v="391" actId="47"/>
        <pc:sldMkLst>
          <pc:docMk/>
          <pc:sldMk cId="0" sldId="341"/>
        </pc:sldMkLst>
      </pc:sldChg>
      <pc:sldChg chg="del">
        <pc:chgData name="Pragati Mishra" userId="8ab074852c9bf198" providerId="LiveId" clId="{E536ED25-864E-4FCD-8C2E-5FC0BFEC7B7C}" dt="2024-05-25T09:57:54.718" v="392" actId="47"/>
        <pc:sldMkLst>
          <pc:docMk/>
          <pc:sldMk cId="0" sldId="342"/>
        </pc:sldMkLst>
      </pc:sldChg>
      <pc:sldChg chg="del">
        <pc:chgData name="Pragati Mishra" userId="8ab074852c9bf198" providerId="LiveId" clId="{E536ED25-864E-4FCD-8C2E-5FC0BFEC7B7C}" dt="2024-05-25T09:57:55.192" v="393" actId="47"/>
        <pc:sldMkLst>
          <pc:docMk/>
          <pc:sldMk cId="0" sldId="343"/>
        </pc:sldMkLst>
      </pc:sldChg>
      <pc:sldChg chg="del">
        <pc:chgData name="Pragati Mishra" userId="8ab074852c9bf198" providerId="LiveId" clId="{E536ED25-864E-4FCD-8C2E-5FC0BFEC7B7C}" dt="2024-05-25T09:57:56.201" v="394" actId="47"/>
        <pc:sldMkLst>
          <pc:docMk/>
          <pc:sldMk cId="0" sldId="345"/>
        </pc:sldMkLst>
      </pc:sldChg>
      <pc:sldChg chg="ord">
        <pc:chgData name="Pragati Mishra" userId="8ab074852c9bf198" providerId="LiveId" clId="{E536ED25-864E-4FCD-8C2E-5FC0BFEC7B7C}" dt="2024-05-25T10:07:24.884" v="457"/>
        <pc:sldMkLst>
          <pc:docMk/>
          <pc:sldMk cId="0" sldId="346"/>
        </pc:sldMkLst>
      </pc:sldChg>
      <pc:sldChg chg="addSp delSp modSp mod modAnim">
        <pc:chgData name="Pragati Mishra" userId="8ab074852c9bf198" providerId="LiveId" clId="{E536ED25-864E-4FCD-8C2E-5FC0BFEC7B7C}" dt="2024-05-25T10:05:21.754" v="453"/>
        <pc:sldMkLst>
          <pc:docMk/>
          <pc:sldMk cId="0" sldId="347"/>
        </pc:sldMkLst>
        <pc:spChg chg="add mod">
          <ac:chgData name="Pragati Mishra" userId="8ab074852c9bf198" providerId="LiveId" clId="{E536ED25-864E-4FCD-8C2E-5FC0BFEC7B7C}" dt="2024-05-25T09:59:08.514" v="406" actId="14100"/>
          <ac:spMkLst>
            <pc:docMk/>
            <pc:sldMk cId="0" sldId="347"/>
            <ac:spMk id="2" creationId="{7554720E-6586-A6A7-0DEF-C316251E61DC}"/>
          </ac:spMkLst>
        </pc:spChg>
        <pc:spChg chg="del mod">
          <ac:chgData name="Pragati Mishra" userId="8ab074852c9bf198" providerId="LiveId" clId="{E536ED25-864E-4FCD-8C2E-5FC0BFEC7B7C}" dt="2024-05-25T09:59:13.736" v="408"/>
          <ac:spMkLst>
            <pc:docMk/>
            <pc:sldMk cId="0" sldId="347"/>
            <ac:spMk id="12" creationId="{00000000-0000-0000-0000-000000000000}"/>
          </ac:spMkLst>
        </pc:spChg>
      </pc:sldChg>
      <pc:sldChg chg="del">
        <pc:chgData name="Pragati Mishra" userId="8ab074852c9bf198" providerId="LiveId" clId="{E536ED25-864E-4FCD-8C2E-5FC0BFEC7B7C}" dt="2024-05-25T09:57:52.295" v="389" actId="47"/>
        <pc:sldMkLst>
          <pc:docMk/>
          <pc:sldMk cId="0" sldId="348"/>
        </pc:sldMkLst>
      </pc:sldChg>
      <pc:sldChg chg="del">
        <pc:chgData name="Pragati Mishra" userId="8ab074852c9bf198" providerId="LiveId" clId="{E536ED25-864E-4FCD-8C2E-5FC0BFEC7B7C}" dt="2024-05-25T09:57:53.015" v="390" actId="47"/>
        <pc:sldMkLst>
          <pc:docMk/>
          <pc:sldMk cId="0" sldId="349"/>
        </pc:sldMkLst>
      </pc:sldChg>
      <pc:sldChg chg="del">
        <pc:chgData name="Pragati Mishra" userId="8ab074852c9bf198" providerId="LiveId" clId="{E536ED25-864E-4FCD-8C2E-5FC0BFEC7B7C}" dt="2024-05-25T09:57:48.729" v="385" actId="47"/>
        <pc:sldMkLst>
          <pc:docMk/>
          <pc:sldMk cId="3161628205" sldId="350"/>
        </pc:sldMkLst>
      </pc:sldChg>
      <pc:sldChg chg="modSp mod modAnim">
        <pc:chgData name="Pragati Mishra" userId="8ab074852c9bf198" providerId="LiveId" clId="{E536ED25-864E-4FCD-8C2E-5FC0BFEC7B7C}" dt="2024-05-28T05:53:14.519" v="773" actId="1076"/>
        <pc:sldMkLst>
          <pc:docMk/>
          <pc:sldMk cId="1266958564" sldId="353"/>
        </pc:sldMkLst>
        <pc:picChg chg="mod">
          <ac:chgData name="Pragati Mishra" userId="8ab074852c9bf198" providerId="LiveId" clId="{E536ED25-864E-4FCD-8C2E-5FC0BFEC7B7C}" dt="2024-05-28T05:53:14.519" v="773" actId="1076"/>
          <ac:picMkLst>
            <pc:docMk/>
            <pc:sldMk cId="1266958564" sldId="353"/>
            <ac:picMk id="3079" creationId="{00000000-0000-0000-0000-000000000000}"/>
          </ac:picMkLst>
        </pc:picChg>
      </pc:sldChg>
      <pc:sldChg chg="addSp modSp add del mod modAnim">
        <pc:chgData name="Pragati Mishra" userId="8ab074852c9bf198" providerId="LiveId" clId="{E536ED25-864E-4FCD-8C2E-5FC0BFEC7B7C}" dt="2024-05-28T05:50:07.196" v="755" actId="47"/>
        <pc:sldMkLst>
          <pc:docMk/>
          <pc:sldMk cId="3678839851" sldId="354"/>
        </pc:sldMkLst>
        <pc:spChg chg="mod">
          <ac:chgData name="Pragati Mishra" userId="8ab074852c9bf198" providerId="LiveId" clId="{E536ED25-864E-4FCD-8C2E-5FC0BFEC7B7C}" dt="2024-05-25T08:38:00.484" v="112" actId="20577"/>
          <ac:spMkLst>
            <pc:docMk/>
            <pc:sldMk cId="3678839851" sldId="354"/>
            <ac:spMk id="19460" creationId="{00000000-0000-0000-0000-000000000000}"/>
          </ac:spMkLst>
        </pc:spChg>
        <pc:picChg chg="add mod">
          <ac:chgData name="Pragati Mishra" userId="8ab074852c9bf198" providerId="LiveId" clId="{E536ED25-864E-4FCD-8C2E-5FC0BFEC7B7C}" dt="2024-05-25T08:34:56.972" v="51" actId="1076"/>
          <ac:picMkLst>
            <pc:docMk/>
            <pc:sldMk cId="3678839851" sldId="354"/>
            <ac:picMk id="3" creationId="{24950C3D-B8B4-2E5E-E612-69C82DFCC30D}"/>
          </ac:picMkLst>
        </pc:picChg>
        <pc:picChg chg="add mod">
          <ac:chgData name="Pragati Mishra" userId="8ab074852c9bf198" providerId="LiveId" clId="{E536ED25-864E-4FCD-8C2E-5FC0BFEC7B7C}" dt="2024-05-25T08:34:56.972" v="51" actId="1076"/>
          <ac:picMkLst>
            <pc:docMk/>
            <pc:sldMk cId="3678839851" sldId="354"/>
            <ac:picMk id="5" creationId="{6B3313D8-DA76-EAB7-206D-2F5110E3CADD}"/>
          </ac:picMkLst>
        </pc:picChg>
        <pc:picChg chg="add mod">
          <ac:chgData name="Pragati Mishra" userId="8ab074852c9bf198" providerId="LiveId" clId="{E536ED25-864E-4FCD-8C2E-5FC0BFEC7B7C}" dt="2024-05-25T08:34:56.972" v="51" actId="1076"/>
          <ac:picMkLst>
            <pc:docMk/>
            <pc:sldMk cId="3678839851" sldId="354"/>
            <ac:picMk id="7" creationId="{C9B3090E-DCCC-4039-6089-650624F0182B}"/>
          </ac:picMkLst>
        </pc:picChg>
        <pc:picChg chg="add mod">
          <ac:chgData name="Pragati Mishra" userId="8ab074852c9bf198" providerId="LiveId" clId="{E536ED25-864E-4FCD-8C2E-5FC0BFEC7B7C}" dt="2024-05-25T08:35:28.021" v="57" actId="14100"/>
          <ac:picMkLst>
            <pc:docMk/>
            <pc:sldMk cId="3678839851" sldId="354"/>
            <ac:picMk id="9" creationId="{ACC1F23C-FEF0-3F99-608D-62C340664318}"/>
          </ac:picMkLst>
        </pc:picChg>
      </pc:sldChg>
      <pc:sldChg chg="addSp modSp add mod modAnim">
        <pc:chgData name="Pragati Mishra" userId="8ab074852c9bf198" providerId="LiveId" clId="{E536ED25-864E-4FCD-8C2E-5FC0BFEC7B7C}" dt="2024-05-25T10:02:25.560" v="428"/>
        <pc:sldMkLst>
          <pc:docMk/>
          <pc:sldMk cId="3902869926" sldId="355"/>
        </pc:sldMkLst>
        <pc:picChg chg="add mod">
          <ac:chgData name="Pragati Mishra" userId="8ab074852c9bf198" providerId="LiveId" clId="{E536ED25-864E-4FCD-8C2E-5FC0BFEC7B7C}" dt="2024-05-25T08:35:59.124" v="63" actId="14100"/>
          <ac:picMkLst>
            <pc:docMk/>
            <pc:sldMk cId="3902869926" sldId="355"/>
            <ac:picMk id="3" creationId="{2B195562-1EDC-CB38-35E1-4FE13D4B8E6F}"/>
          </ac:picMkLst>
        </pc:picChg>
      </pc:sldChg>
      <pc:sldChg chg="addSp modSp add mod">
        <pc:chgData name="Pragati Mishra" userId="8ab074852c9bf198" providerId="LiveId" clId="{E536ED25-864E-4FCD-8C2E-5FC0BFEC7B7C}" dt="2024-05-25T08:36:37.934" v="70" actId="14100"/>
        <pc:sldMkLst>
          <pc:docMk/>
          <pc:sldMk cId="592815630" sldId="356"/>
        </pc:sldMkLst>
        <pc:picChg chg="add mod">
          <ac:chgData name="Pragati Mishra" userId="8ab074852c9bf198" providerId="LiveId" clId="{E536ED25-864E-4FCD-8C2E-5FC0BFEC7B7C}" dt="2024-05-25T08:34:54.147" v="49"/>
          <ac:picMkLst>
            <pc:docMk/>
            <pc:sldMk cId="592815630" sldId="356"/>
            <ac:picMk id="2" creationId="{DCA12E36-CC85-2440-9FED-C0DCD8444362}"/>
          </ac:picMkLst>
        </pc:picChg>
        <pc:picChg chg="add mod">
          <ac:chgData name="Pragati Mishra" userId="8ab074852c9bf198" providerId="LiveId" clId="{E536ED25-864E-4FCD-8C2E-5FC0BFEC7B7C}" dt="2024-05-25T08:34:54.147" v="49"/>
          <ac:picMkLst>
            <pc:docMk/>
            <pc:sldMk cId="592815630" sldId="356"/>
            <ac:picMk id="3" creationId="{8109475F-4EE2-2565-408E-48551C07B6DE}"/>
          </ac:picMkLst>
        </pc:picChg>
        <pc:picChg chg="add mod">
          <ac:chgData name="Pragati Mishra" userId="8ab074852c9bf198" providerId="LiveId" clId="{E536ED25-864E-4FCD-8C2E-5FC0BFEC7B7C}" dt="2024-05-25T08:34:54.147" v="49"/>
          <ac:picMkLst>
            <pc:docMk/>
            <pc:sldMk cId="592815630" sldId="356"/>
            <ac:picMk id="4" creationId="{08902E63-1080-BCD8-6613-8C3E7A32698B}"/>
          </ac:picMkLst>
        </pc:picChg>
        <pc:picChg chg="add mod">
          <ac:chgData name="Pragati Mishra" userId="8ab074852c9bf198" providerId="LiveId" clId="{E536ED25-864E-4FCD-8C2E-5FC0BFEC7B7C}" dt="2024-05-25T08:36:37.934" v="70" actId="14100"/>
          <ac:picMkLst>
            <pc:docMk/>
            <pc:sldMk cId="592815630" sldId="356"/>
            <ac:picMk id="6" creationId="{93917929-58B2-BFD6-0F60-551ADA002750}"/>
          </ac:picMkLst>
        </pc:picChg>
      </pc:sldChg>
      <pc:sldChg chg="addSp delSp modSp add del mod">
        <pc:chgData name="Pragati Mishra" userId="8ab074852c9bf198" providerId="LiveId" clId="{E536ED25-864E-4FCD-8C2E-5FC0BFEC7B7C}" dt="2024-05-28T10:50:36.620" v="880" actId="47"/>
        <pc:sldMkLst>
          <pc:docMk/>
          <pc:sldMk cId="3729311087" sldId="357"/>
        </pc:sldMkLst>
        <pc:spChg chg="add del">
          <ac:chgData name="Pragati Mishra" userId="8ab074852c9bf198" providerId="LiveId" clId="{E536ED25-864E-4FCD-8C2E-5FC0BFEC7B7C}" dt="2024-05-25T09:08:44.404" v="172" actId="22"/>
          <ac:spMkLst>
            <pc:docMk/>
            <pc:sldMk cId="3729311087" sldId="357"/>
            <ac:spMk id="3" creationId="{C0C732B1-170A-C015-5BC6-989603296A79}"/>
          </ac:spMkLst>
        </pc:spChg>
        <pc:spChg chg="add mod">
          <ac:chgData name="Pragati Mishra" userId="8ab074852c9bf198" providerId="LiveId" clId="{E536ED25-864E-4FCD-8C2E-5FC0BFEC7B7C}" dt="2024-05-25T09:11:14.731" v="192" actId="12"/>
          <ac:spMkLst>
            <pc:docMk/>
            <pc:sldMk cId="3729311087" sldId="357"/>
            <ac:spMk id="5" creationId="{B46CC087-6E85-5134-2B93-ADFB7C6A0BBF}"/>
          </ac:spMkLst>
        </pc:spChg>
        <pc:spChg chg="mod">
          <ac:chgData name="Pragati Mishra" userId="8ab074852c9bf198" providerId="LiveId" clId="{E536ED25-864E-4FCD-8C2E-5FC0BFEC7B7C}" dt="2024-05-25T09:08:50.819" v="173" actId="1076"/>
          <ac:spMkLst>
            <pc:docMk/>
            <pc:sldMk cId="3729311087" sldId="357"/>
            <ac:spMk id="19460" creationId="{00000000-0000-0000-0000-000000000000}"/>
          </ac:spMkLst>
        </pc:spChg>
      </pc:sldChg>
      <pc:sldChg chg="addSp modSp add del mod modAnim">
        <pc:chgData name="Pragati Mishra" userId="8ab074852c9bf198" providerId="LiveId" clId="{E536ED25-864E-4FCD-8C2E-5FC0BFEC7B7C}" dt="2024-05-28T10:50:37.219" v="881" actId="47"/>
        <pc:sldMkLst>
          <pc:docMk/>
          <pc:sldMk cId="1066947264" sldId="358"/>
        </pc:sldMkLst>
        <pc:spChg chg="add mod">
          <ac:chgData name="Pragati Mishra" userId="8ab074852c9bf198" providerId="LiveId" clId="{E536ED25-864E-4FCD-8C2E-5FC0BFEC7B7C}" dt="2024-05-25T17:29:47.103" v="678" actId="123"/>
          <ac:spMkLst>
            <pc:docMk/>
            <pc:sldMk cId="1066947264" sldId="358"/>
            <ac:spMk id="3" creationId="{807C2FFD-D062-56F9-CEFE-C1FD57E63B38}"/>
          </ac:spMkLst>
        </pc:spChg>
        <pc:spChg chg="add">
          <ac:chgData name="Pragati Mishra" userId="8ab074852c9bf198" providerId="LiveId" clId="{E536ED25-864E-4FCD-8C2E-5FC0BFEC7B7C}" dt="2024-05-25T09:12:05.537" v="193"/>
          <ac:spMkLst>
            <pc:docMk/>
            <pc:sldMk cId="1066947264" sldId="358"/>
            <ac:spMk id="4" creationId="{E4D6D7ED-6FF7-4B2C-64DE-B3795195D6C9}"/>
          </ac:spMkLst>
        </pc:spChg>
        <pc:spChg chg="add">
          <ac:chgData name="Pragati Mishra" userId="8ab074852c9bf198" providerId="LiveId" clId="{E536ED25-864E-4FCD-8C2E-5FC0BFEC7B7C}" dt="2024-05-25T09:12:35.592" v="194"/>
          <ac:spMkLst>
            <pc:docMk/>
            <pc:sldMk cId="1066947264" sldId="358"/>
            <ac:spMk id="5" creationId="{E3E887E9-FA52-2295-1DD7-77CF1F0EA127}"/>
          </ac:spMkLst>
        </pc:spChg>
      </pc:sldChg>
      <pc:sldChg chg="addSp modSp add del mod modAnim">
        <pc:chgData name="Pragati Mishra" userId="8ab074852c9bf198" providerId="LiveId" clId="{E536ED25-864E-4FCD-8C2E-5FC0BFEC7B7C}" dt="2024-05-28T10:50:37.753" v="882" actId="47"/>
        <pc:sldMkLst>
          <pc:docMk/>
          <pc:sldMk cId="2845834071" sldId="359"/>
        </pc:sldMkLst>
        <pc:spChg chg="add">
          <ac:chgData name="Pragati Mishra" userId="8ab074852c9bf198" providerId="LiveId" clId="{E536ED25-864E-4FCD-8C2E-5FC0BFEC7B7C}" dt="2024-05-25T09:13:28.368" v="198"/>
          <ac:spMkLst>
            <pc:docMk/>
            <pc:sldMk cId="2845834071" sldId="359"/>
            <ac:spMk id="2" creationId="{8493FCE2-0F84-62BD-B4DA-031CE67B39F2}"/>
          </ac:spMkLst>
        </pc:spChg>
        <pc:spChg chg="add">
          <ac:chgData name="Pragati Mishra" userId="8ab074852c9bf198" providerId="LiveId" clId="{E536ED25-864E-4FCD-8C2E-5FC0BFEC7B7C}" dt="2024-05-25T09:13:33.289" v="199"/>
          <ac:spMkLst>
            <pc:docMk/>
            <pc:sldMk cId="2845834071" sldId="359"/>
            <ac:spMk id="3" creationId="{71012A1C-C372-6818-0DFA-570B61E31CF5}"/>
          </ac:spMkLst>
        </pc:spChg>
        <pc:spChg chg="add mod">
          <ac:chgData name="Pragati Mishra" userId="8ab074852c9bf198" providerId="LiveId" clId="{E536ED25-864E-4FCD-8C2E-5FC0BFEC7B7C}" dt="2024-05-25T17:29:53.411" v="679" actId="123"/>
          <ac:spMkLst>
            <pc:docMk/>
            <pc:sldMk cId="2845834071" sldId="359"/>
            <ac:spMk id="5" creationId="{D81D69CC-2CE9-1DEB-5D8D-62C774170B9D}"/>
          </ac:spMkLst>
        </pc:spChg>
      </pc:sldChg>
      <pc:sldChg chg="addSp delSp modSp add del mod modAnim">
        <pc:chgData name="Pragati Mishra" userId="8ab074852c9bf198" providerId="LiveId" clId="{E536ED25-864E-4FCD-8C2E-5FC0BFEC7B7C}" dt="2024-05-28T05:55:20.310" v="788" actId="47"/>
        <pc:sldMkLst>
          <pc:docMk/>
          <pc:sldMk cId="14657134" sldId="360"/>
        </pc:sldMkLst>
        <pc:spChg chg="add del">
          <ac:chgData name="Pragati Mishra" userId="8ab074852c9bf198" providerId="LiveId" clId="{E536ED25-864E-4FCD-8C2E-5FC0BFEC7B7C}" dt="2024-05-25T09:20:59.321" v="252" actId="22"/>
          <ac:spMkLst>
            <pc:docMk/>
            <pc:sldMk cId="14657134" sldId="360"/>
            <ac:spMk id="3" creationId="{0732F901-521A-2093-CCCA-836AA9110840}"/>
          </ac:spMkLst>
        </pc:spChg>
        <pc:spChg chg="add mod">
          <ac:chgData name="Pragati Mishra" userId="8ab074852c9bf198" providerId="LiveId" clId="{E536ED25-864E-4FCD-8C2E-5FC0BFEC7B7C}" dt="2024-05-25T09:23:15.076" v="284" actId="5793"/>
          <ac:spMkLst>
            <pc:docMk/>
            <pc:sldMk cId="14657134" sldId="360"/>
            <ac:spMk id="5" creationId="{F8559EFB-A73C-8244-8003-5D528611EAC8}"/>
          </ac:spMkLst>
        </pc:spChg>
        <pc:spChg chg="mod">
          <ac:chgData name="Pragati Mishra" userId="8ab074852c9bf198" providerId="LiveId" clId="{E536ED25-864E-4FCD-8C2E-5FC0BFEC7B7C}" dt="2024-05-25T17:22:12.426" v="589" actId="20577"/>
          <ac:spMkLst>
            <pc:docMk/>
            <pc:sldMk cId="14657134" sldId="360"/>
            <ac:spMk id="19460" creationId="{00000000-0000-0000-0000-000000000000}"/>
          </ac:spMkLst>
        </pc:spChg>
      </pc:sldChg>
      <pc:sldChg chg="addSp modSp add del mod">
        <pc:chgData name="Pragati Mishra" userId="8ab074852c9bf198" providerId="LiveId" clId="{E536ED25-864E-4FCD-8C2E-5FC0BFEC7B7C}" dt="2024-05-28T05:55:16.775" v="787" actId="47"/>
        <pc:sldMkLst>
          <pc:docMk/>
          <pc:sldMk cId="374825815" sldId="361"/>
        </pc:sldMkLst>
        <pc:spChg chg="add mod">
          <ac:chgData name="Pragati Mishra" userId="8ab074852c9bf198" providerId="LiveId" clId="{E536ED25-864E-4FCD-8C2E-5FC0BFEC7B7C}" dt="2024-05-25T17:22:50.191" v="601" actId="20577"/>
          <ac:spMkLst>
            <pc:docMk/>
            <pc:sldMk cId="374825815" sldId="361"/>
            <ac:spMk id="3" creationId="{6AA78E27-6E06-1FB4-B825-FADA69C9AF34}"/>
          </ac:spMkLst>
        </pc:spChg>
      </pc:sldChg>
      <pc:sldChg chg="addSp modSp add del mod modAnim">
        <pc:chgData name="Pragati Mishra" userId="8ab074852c9bf198" providerId="LiveId" clId="{E536ED25-864E-4FCD-8C2E-5FC0BFEC7B7C}" dt="2024-05-28T05:55:14" v="786" actId="47"/>
        <pc:sldMkLst>
          <pc:docMk/>
          <pc:sldMk cId="1709856542" sldId="362"/>
        </pc:sldMkLst>
        <pc:spChg chg="add mod">
          <ac:chgData name="Pragati Mishra" userId="8ab074852c9bf198" providerId="LiveId" clId="{E536ED25-864E-4FCD-8C2E-5FC0BFEC7B7C}" dt="2024-05-25T17:24:09.424" v="610" actId="14100"/>
          <ac:spMkLst>
            <pc:docMk/>
            <pc:sldMk cId="1709856542" sldId="362"/>
            <ac:spMk id="3" creationId="{6CA78D03-4CBE-C38F-AD03-163F660F8715}"/>
          </ac:spMkLst>
        </pc:spChg>
        <pc:picChg chg="add mod">
          <ac:chgData name="Pragati Mishra" userId="8ab074852c9bf198" providerId="LiveId" clId="{E536ED25-864E-4FCD-8C2E-5FC0BFEC7B7C}" dt="2024-05-25T17:24:19.504" v="612" actId="14100"/>
          <ac:picMkLst>
            <pc:docMk/>
            <pc:sldMk cId="1709856542" sldId="362"/>
            <ac:picMk id="5" creationId="{2527389D-214A-C74F-D599-F56D9E58D7EC}"/>
          </ac:picMkLst>
        </pc:picChg>
      </pc:sldChg>
      <pc:sldChg chg="add del">
        <pc:chgData name="Pragati Mishra" userId="8ab074852c9bf198" providerId="LiveId" clId="{E536ED25-864E-4FCD-8C2E-5FC0BFEC7B7C}" dt="2024-05-25T09:28:20.490" v="335" actId="47"/>
        <pc:sldMkLst>
          <pc:docMk/>
          <pc:sldMk cId="386528140" sldId="363"/>
        </pc:sldMkLst>
      </pc:sldChg>
      <pc:sldChg chg="addSp modSp add del mod modAnim">
        <pc:chgData name="Pragati Mishra" userId="8ab074852c9bf198" providerId="LiveId" clId="{E536ED25-864E-4FCD-8C2E-5FC0BFEC7B7C}" dt="2024-05-28T10:38:30.240" v="812" actId="47"/>
        <pc:sldMkLst>
          <pc:docMk/>
          <pc:sldMk cId="921306137" sldId="364"/>
        </pc:sldMkLst>
        <pc:spChg chg="add mod">
          <ac:chgData name="Pragati Mishra" userId="8ab074852c9bf198" providerId="LiveId" clId="{E536ED25-864E-4FCD-8C2E-5FC0BFEC7B7C}" dt="2024-05-25T17:24:34.042" v="615" actId="123"/>
          <ac:spMkLst>
            <pc:docMk/>
            <pc:sldMk cId="921306137" sldId="364"/>
            <ac:spMk id="3" creationId="{98D5AE3C-B4C4-0745-8CCB-96A7DB4CBFA2}"/>
          </ac:spMkLst>
        </pc:spChg>
        <pc:spChg chg="mod">
          <ac:chgData name="Pragati Mishra" userId="8ab074852c9bf198" providerId="LiveId" clId="{E536ED25-864E-4FCD-8C2E-5FC0BFEC7B7C}" dt="2024-05-25T09:28:01.545" v="332" actId="113"/>
          <ac:spMkLst>
            <pc:docMk/>
            <pc:sldMk cId="921306137" sldId="364"/>
            <ac:spMk id="19460" creationId="{00000000-0000-0000-0000-000000000000}"/>
          </ac:spMkLst>
        </pc:spChg>
      </pc:sldChg>
      <pc:sldChg chg="add del">
        <pc:chgData name="Pragati Mishra" userId="8ab074852c9bf198" providerId="LiveId" clId="{E536ED25-864E-4FCD-8C2E-5FC0BFEC7B7C}" dt="2024-05-25T09:28:18.120" v="334" actId="47"/>
        <pc:sldMkLst>
          <pc:docMk/>
          <pc:sldMk cId="2730943668" sldId="365"/>
        </pc:sldMkLst>
      </pc:sldChg>
      <pc:sldChg chg="addSp delSp modSp add del mod delAnim modAnim">
        <pc:chgData name="Pragati Mishra" userId="8ab074852c9bf198" providerId="LiveId" clId="{E536ED25-864E-4FCD-8C2E-5FC0BFEC7B7C}" dt="2024-05-28T10:50:30.290" v="868" actId="47"/>
        <pc:sldMkLst>
          <pc:docMk/>
          <pc:sldMk cId="3973521934" sldId="365"/>
        </pc:sldMkLst>
        <pc:spChg chg="add mod">
          <ac:chgData name="Pragati Mishra" userId="8ab074852c9bf198" providerId="LiveId" clId="{E536ED25-864E-4FCD-8C2E-5FC0BFEC7B7C}" dt="2024-05-25T17:27:05.919" v="640" actId="404"/>
          <ac:spMkLst>
            <pc:docMk/>
            <pc:sldMk cId="3973521934" sldId="365"/>
            <ac:spMk id="3" creationId="{875F1C3B-1103-B993-E798-7135A7D42BC3}"/>
          </ac:spMkLst>
        </pc:spChg>
        <pc:spChg chg="del mod">
          <ac:chgData name="Pragati Mishra" userId="8ab074852c9bf198" providerId="LiveId" clId="{E536ED25-864E-4FCD-8C2E-5FC0BFEC7B7C}" dt="2024-05-25T17:26:01.964" v="627"/>
          <ac:spMkLst>
            <pc:docMk/>
            <pc:sldMk cId="3973521934" sldId="365"/>
            <ac:spMk id="12" creationId="{00000000-0000-0000-0000-000000000000}"/>
          </ac:spMkLst>
        </pc:spChg>
      </pc:sldChg>
      <pc:sldChg chg="addSp delSp modSp add mod modTransition">
        <pc:chgData name="Pragati Mishra" userId="8ab074852c9bf198" providerId="LiveId" clId="{E536ED25-864E-4FCD-8C2E-5FC0BFEC7B7C}" dt="2024-05-28T10:53:18.538" v="938" actId="1076"/>
        <pc:sldMkLst>
          <pc:docMk/>
          <pc:sldMk cId="2105034202" sldId="366"/>
        </pc:sldMkLst>
        <pc:picChg chg="add mod">
          <ac:chgData name="Pragati Mishra" userId="8ab074852c9bf198" providerId="LiveId" clId="{E536ED25-864E-4FCD-8C2E-5FC0BFEC7B7C}" dt="2024-05-28T10:53:18.538" v="938" actId="1076"/>
          <ac:picMkLst>
            <pc:docMk/>
            <pc:sldMk cId="2105034202" sldId="366"/>
            <ac:picMk id="3" creationId="{35D9BB18-6544-214B-2A5E-2C01CB320934}"/>
          </ac:picMkLst>
        </pc:picChg>
        <pc:picChg chg="del">
          <ac:chgData name="Pragati Mishra" userId="8ab074852c9bf198" providerId="LiveId" clId="{E536ED25-864E-4FCD-8C2E-5FC0BFEC7B7C}" dt="2024-05-28T10:53:14.968" v="936" actId="478"/>
          <ac:picMkLst>
            <pc:docMk/>
            <pc:sldMk cId="2105034202" sldId="366"/>
            <ac:picMk id="120" creationId="{00000000-0000-0000-0000-000000000000}"/>
          </ac:picMkLst>
        </pc:picChg>
      </pc:sldChg>
      <pc:sldChg chg="addSp delSp modSp add mod modTransition">
        <pc:chgData name="Pragati Mishra" userId="8ab074852c9bf198" providerId="LiveId" clId="{E536ED25-864E-4FCD-8C2E-5FC0BFEC7B7C}" dt="2024-05-28T10:52:33.336" v="921" actId="1076"/>
        <pc:sldMkLst>
          <pc:docMk/>
          <pc:sldMk cId="2838671852" sldId="367"/>
        </pc:sldMkLst>
        <pc:picChg chg="add mod">
          <ac:chgData name="Pragati Mishra" userId="8ab074852c9bf198" providerId="LiveId" clId="{E536ED25-864E-4FCD-8C2E-5FC0BFEC7B7C}" dt="2024-05-28T10:52:33.336" v="921" actId="1076"/>
          <ac:picMkLst>
            <pc:docMk/>
            <pc:sldMk cId="2838671852" sldId="367"/>
            <ac:picMk id="3" creationId="{20CCC7E1-D85E-610B-FD6A-348DDD4D1CC1}"/>
          </ac:picMkLst>
        </pc:picChg>
        <pc:picChg chg="del">
          <ac:chgData name="Pragati Mishra" userId="8ab074852c9bf198" providerId="LiveId" clId="{E536ED25-864E-4FCD-8C2E-5FC0BFEC7B7C}" dt="2024-05-28T10:52:30.671" v="919" actId="478"/>
          <ac:picMkLst>
            <pc:docMk/>
            <pc:sldMk cId="2838671852" sldId="367"/>
            <ac:picMk id="120" creationId="{00000000-0000-0000-0000-000000000000}"/>
          </ac:picMkLst>
        </pc:picChg>
      </pc:sldChg>
      <pc:sldChg chg="addSp delSp modSp add mod modTransition">
        <pc:chgData name="Pragati Mishra" userId="8ab074852c9bf198" providerId="LiveId" clId="{E536ED25-864E-4FCD-8C2E-5FC0BFEC7B7C}" dt="2024-05-28T10:52:40.078" v="924" actId="1076"/>
        <pc:sldMkLst>
          <pc:docMk/>
          <pc:sldMk cId="154162911" sldId="368"/>
        </pc:sldMkLst>
        <pc:picChg chg="add mod">
          <ac:chgData name="Pragati Mishra" userId="8ab074852c9bf198" providerId="LiveId" clId="{E536ED25-864E-4FCD-8C2E-5FC0BFEC7B7C}" dt="2024-05-28T10:52:40.078" v="924" actId="1076"/>
          <ac:picMkLst>
            <pc:docMk/>
            <pc:sldMk cId="154162911" sldId="368"/>
            <ac:picMk id="3" creationId="{A0575274-E74B-2BCA-3289-C6B4CF06C665}"/>
          </ac:picMkLst>
        </pc:picChg>
        <pc:picChg chg="del">
          <ac:chgData name="Pragati Mishra" userId="8ab074852c9bf198" providerId="LiveId" clId="{E536ED25-864E-4FCD-8C2E-5FC0BFEC7B7C}" dt="2024-05-28T10:52:36.882" v="922" actId="478"/>
          <ac:picMkLst>
            <pc:docMk/>
            <pc:sldMk cId="154162911" sldId="368"/>
            <ac:picMk id="120" creationId="{00000000-0000-0000-0000-000000000000}"/>
          </ac:picMkLst>
        </pc:picChg>
      </pc:sldChg>
      <pc:sldChg chg="addSp delSp modSp add mod modTransition">
        <pc:chgData name="Pragati Mishra" userId="8ab074852c9bf198" providerId="LiveId" clId="{E536ED25-864E-4FCD-8C2E-5FC0BFEC7B7C}" dt="2024-05-28T10:53:02.186" v="932" actId="1076"/>
        <pc:sldMkLst>
          <pc:docMk/>
          <pc:sldMk cId="4293036212" sldId="369"/>
        </pc:sldMkLst>
        <pc:picChg chg="add mod">
          <ac:chgData name="Pragati Mishra" userId="8ab074852c9bf198" providerId="LiveId" clId="{E536ED25-864E-4FCD-8C2E-5FC0BFEC7B7C}" dt="2024-05-28T10:53:02.186" v="932" actId="1076"/>
          <ac:picMkLst>
            <pc:docMk/>
            <pc:sldMk cId="4293036212" sldId="369"/>
            <ac:picMk id="4" creationId="{E4897939-2BAA-1D1C-FE6E-32544E50A636}"/>
          </ac:picMkLst>
        </pc:picChg>
        <pc:picChg chg="del">
          <ac:chgData name="Pragati Mishra" userId="8ab074852c9bf198" providerId="LiveId" clId="{E536ED25-864E-4FCD-8C2E-5FC0BFEC7B7C}" dt="2024-05-28T10:52:46.545" v="925" actId="478"/>
          <ac:picMkLst>
            <pc:docMk/>
            <pc:sldMk cId="4293036212" sldId="369"/>
            <ac:picMk id="120" creationId="{00000000-0000-0000-0000-000000000000}"/>
          </ac:picMkLst>
        </pc:picChg>
      </pc:sldChg>
      <pc:sldChg chg="addSp delSp modSp add mod modTransition">
        <pc:chgData name="Pragati Mishra" userId="8ab074852c9bf198" providerId="LiveId" clId="{E536ED25-864E-4FCD-8C2E-5FC0BFEC7B7C}" dt="2024-05-28T10:52:10.993" v="912" actId="1076"/>
        <pc:sldMkLst>
          <pc:docMk/>
          <pc:sldMk cId="3775035875" sldId="370"/>
        </pc:sldMkLst>
        <pc:picChg chg="add mod">
          <ac:chgData name="Pragati Mishra" userId="8ab074852c9bf198" providerId="LiveId" clId="{E536ED25-864E-4FCD-8C2E-5FC0BFEC7B7C}" dt="2024-05-28T10:52:10.993" v="912" actId="1076"/>
          <ac:picMkLst>
            <pc:docMk/>
            <pc:sldMk cId="3775035875" sldId="370"/>
            <ac:picMk id="3" creationId="{13FBA4DE-52B5-A637-35BA-96B665FCFBF2}"/>
          </ac:picMkLst>
        </pc:picChg>
        <pc:picChg chg="del">
          <ac:chgData name="Pragati Mishra" userId="8ab074852c9bf198" providerId="LiveId" clId="{E536ED25-864E-4FCD-8C2E-5FC0BFEC7B7C}" dt="2024-05-28T10:52:08.187" v="910" actId="478"/>
          <ac:picMkLst>
            <pc:docMk/>
            <pc:sldMk cId="3775035875" sldId="370"/>
            <ac:picMk id="120" creationId="{00000000-0000-0000-0000-000000000000}"/>
          </ac:picMkLst>
        </pc:picChg>
      </pc:sldChg>
      <pc:sldChg chg="addSp delSp modSp add mod modTransition">
        <pc:chgData name="Pragati Mishra" userId="8ab074852c9bf198" providerId="LiveId" clId="{E536ED25-864E-4FCD-8C2E-5FC0BFEC7B7C}" dt="2024-05-28T10:52:05.423" v="909" actId="1076"/>
        <pc:sldMkLst>
          <pc:docMk/>
          <pc:sldMk cId="1253859762" sldId="371"/>
        </pc:sldMkLst>
        <pc:picChg chg="add mod">
          <ac:chgData name="Pragati Mishra" userId="8ab074852c9bf198" providerId="LiveId" clId="{E536ED25-864E-4FCD-8C2E-5FC0BFEC7B7C}" dt="2024-05-28T10:52:05.423" v="909" actId="1076"/>
          <ac:picMkLst>
            <pc:docMk/>
            <pc:sldMk cId="1253859762" sldId="371"/>
            <ac:picMk id="3" creationId="{3F7D7632-2FC5-F3DD-270B-7972C904F891}"/>
          </ac:picMkLst>
        </pc:picChg>
        <pc:picChg chg="del">
          <ac:chgData name="Pragati Mishra" userId="8ab074852c9bf198" providerId="LiveId" clId="{E536ED25-864E-4FCD-8C2E-5FC0BFEC7B7C}" dt="2024-05-28T10:51:59.885" v="906" actId="478"/>
          <ac:picMkLst>
            <pc:docMk/>
            <pc:sldMk cId="1253859762" sldId="371"/>
            <ac:picMk id="120" creationId="{00000000-0000-0000-0000-000000000000}"/>
          </ac:picMkLst>
        </pc:picChg>
      </pc:sldChg>
      <pc:sldChg chg="addSp delSp modSp add mod modTransition modNotes">
        <pc:chgData name="Pragati Mishra" userId="8ab074852c9bf198" providerId="LiveId" clId="{E536ED25-864E-4FCD-8C2E-5FC0BFEC7B7C}" dt="2024-05-28T10:47:38.989" v="851" actId="1076"/>
        <pc:sldMkLst>
          <pc:docMk/>
          <pc:sldMk cId="515549893" sldId="372"/>
        </pc:sldMkLst>
        <pc:picChg chg="add mod">
          <ac:chgData name="Pragati Mishra" userId="8ab074852c9bf198" providerId="LiveId" clId="{E536ED25-864E-4FCD-8C2E-5FC0BFEC7B7C}" dt="2024-05-28T10:46:37.627" v="842"/>
          <ac:picMkLst>
            <pc:docMk/>
            <pc:sldMk cId="515549893" sldId="372"/>
            <ac:picMk id="3" creationId="{CFE8C860-96B8-92A0-8609-D6B67BFE4520}"/>
          </ac:picMkLst>
        </pc:picChg>
        <pc:picChg chg="add mod">
          <ac:chgData name="Pragati Mishra" userId="8ab074852c9bf198" providerId="LiveId" clId="{E536ED25-864E-4FCD-8C2E-5FC0BFEC7B7C}" dt="2024-05-28T10:46:43.759" v="843"/>
          <ac:picMkLst>
            <pc:docMk/>
            <pc:sldMk cId="515549893" sldId="372"/>
            <ac:picMk id="4" creationId="{CF6EC11F-5566-FA30-E5EB-B4541703C153}"/>
          </ac:picMkLst>
        </pc:picChg>
        <pc:picChg chg="add mod">
          <ac:chgData name="Pragati Mishra" userId="8ab074852c9bf198" providerId="LiveId" clId="{E536ED25-864E-4FCD-8C2E-5FC0BFEC7B7C}" dt="2024-05-28T10:47:00.179" v="844"/>
          <ac:picMkLst>
            <pc:docMk/>
            <pc:sldMk cId="515549893" sldId="372"/>
            <ac:picMk id="5" creationId="{B951F5BA-7697-FE64-490C-9DC4AA234E7E}"/>
          </ac:picMkLst>
        </pc:picChg>
        <pc:picChg chg="add mod">
          <ac:chgData name="Pragati Mishra" userId="8ab074852c9bf198" providerId="LiveId" clId="{E536ED25-864E-4FCD-8C2E-5FC0BFEC7B7C}" dt="2024-05-28T10:47:05.992" v="845"/>
          <ac:picMkLst>
            <pc:docMk/>
            <pc:sldMk cId="515549893" sldId="372"/>
            <ac:picMk id="6" creationId="{E99E99F1-C70B-366B-D347-B7977A8F8FB2}"/>
          </ac:picMkLst>
        </pc:picChg>
        <pc:picChg chg="add mod">
          <ac:chgData name="Pragati Mishra" userId="8ab074852c9bf198" providerId="LiveId" clId="{E536ED25-864E-4FCD-8C2E-5FC0BFEC7B7C}" dt="2024-05-28T10:47:21.444" v="848"/>
          <ac:picMkLst>
            <pc:docMk/>
            <pc:sldMk cId="515549893" sldId="372"/>
            <ac:picMk id="7" creationId="{1AD97007-9810-8EE9-6EC1-02A44B713477}"/>
          </ac:picMkLst>
        </pc:picChg>
        <pc:picChg chg="add mod">
          <ac:chgData name="Pragati Mishra" userId="8ab074852c9bf198" providerId="LiveId" clId="{E536ED25-864E-4FCD-8C2E-5FC0BFEC7B7C}" dt="2024-05-28T10:47:38.989" v="851" actId="1076"/>
          <ac:picMkLst>
            <pc:docMk/>
            <pc:sldMk cId="515549893" sldId="372"/>
            <ac:picMk id="8" creationId="{93CEE05E-DC16-CFF8-52DC-BDF16330B206}"/>
          </ac:picMkLst>
        </pc:picChg>
        <pc:picChg chg="del">
          <ac:chgData name="Pragati Mishra" userId="8ab074852c9bf198" providerId="LiveId" clId="{E536ED25-864E-4FCD-8C2E-5FC0BFEC7B7C}" dt="2024-05-28T10:47:30.553" v="849" actId="478"/>
          <ac:picMkLst>
            <pc:docMk/>
            <pc:sldMk cId="515549893" sldId="372"/>
            <ac:picMk id="120" creationId="{00000000-0000-0000-0000-000000000000}"/>
          </ac:picMkLst>
        </pc:picChg>
      </pc:sldChg>
      <pc:sldChg chg="addSp delSp modSp add mod modTransition">
        <pc:chgData name="Pragati Mishra" userId="8ab074852c9bf198" providerId="LiveId" clId="{E536ED25-864E-4FCD-8C2E-5FC0BFEC7B7C}" dt="2024-05-28T10:51:55.222" v="905" actId="1076"/>
        <pc:sldMkLst>
          <pc:docMk/>
          <pc:sldMk cId="494100261" sldId="373"/>
        </pc:sldMkLst>
        <pc:picChg chg="add mod">
          <ac:chgData name="Pragati Mishra" userId="8ab074852c9bf198" providerId="LiveId" clId="{E536ED25-864E-4FCD-8C2E-5FC0BFEC7B7C}" dt="2024-05-28T10:51:55.222" v="905" actId="1076"/>
          <ac:picMkLst>
            <pc:docMk/>
            <pc:sldMk cId="494100261" sldId="373"/>
            <ac:picMk id="3" creationId="{DF3781D2-071C-66AF-4463-B07C978F99B7}"/>
          </ac:picMkLst>
        </pc:picChg>
        <pc:picChg chg="del">
          <ac:chgData name="Pragati Mishra" userId="8ab074852c9bf198" providerId="LiveId" clId="{E536ED25-864E-4FCD-8C2E-5FC0BFEC7B7C}" dt="2024-05-28T10:51:50.133" v="902" actId="478"/>
          <ac:picMkLst>
            <pc:docMk/>
            <pc:sldMk cId="494100261" sldId="373"/>
            <ac:picMk id="120" creationId="{00000000-0000-0000-0000-000000000000}"/>
          </ac:picMkLst>
        </pc:picChg>
      </pc:sldChg>
      <pc:sldChg chg="add del modTransition">
        <pc:chgData name="Pragati Mishra" userId="8ab074852c9bf198" providerId="LiveId" clId="{E536ED25-864E-4FCD-8C2E-5FC0BFEC7B7C}" dt="2024-05-28T10:47:17.723" v="847" actId="47"/>
        <pc:sldMkLst>
          <pc:docMk/>
          <pc:sldMk cId="3946178085" sldId="373"/>
        </pc:sldMkLst>
      </pc:sldChg>
      <pc:sldChg chg="addSp delSp modSp add mod modTransition">
        <pc:chgData name="Pragati Mishra" userId="8ab074852c9bf198" providerId="LiveId" clId="{E536ED25-864E-4FCD-8C2E-5FC0BFEC7B7C}" dt="2024-05-28T10:51:42.136" v="901" actId="1076"/>
        <pc:sldMkLst>
          <pc:docMk/>
          <pc:sldMk cId="2659706699" sldId="374"/>
        </pc:sldMkLst>
        <pc:picChg chg="add mod">
          <ac:chgData name="Pragati Mishra" userId="8ab074852c9bf198" providerId="LiveId" clId="{E536ED25-864E-4FCD-8C2E-5FC0BFEC7B7C}" dt="2024-05-28T10:51:42.136" v="901" actId="1076"/>
          <ac:picMkLst>
            <pc:docMk/>
            <pc:sldMk cId="2659706699" sldId="374"/>
            <ac:picMk id="3" creationId="{6CF51CF3-06F0-25C5-41F8-1859D5A2446E}"/>
          </ac:picMkLst>
        </pc:picChg>
        <pc:picChg chg="del">
          <ac:chgData name="Pragati Mishra" userId="8ab074852c9bf198" providerId="LiveId" clId="{E536ED25-864E-4FCD-8C2E-5FC0BFEC7B7C}" dt="2024-05-28T10:51:39.187" v="899" actId="478"/>
          <ac:picMkLst>
            <pc:docMk/>
            <pc:sldMk cId="2659706699" sldId="374"/>
            <ac:picMk id="120" creationId="{00000000-0000-0000-0000-000000000000}"/>
          </ac:picMkLst>
        </pc:picChg>
      </pc:sldChg>
      <pc:sldChg chg="addSp delSp modSp add mod modTransition">
        <pc:chgData name="Pragati Mishra" userId="8ab074852c9bf198" providerId="LiveId" clId="{E536ED25-864E-4FCD-8C2E-5FC0BFEC7B7C}" dt="2024-05-28T10:51:35.750" v="898" actId="1076"/>
        <pc:sldMkLst>
          <pc:docMk/>
          <pc:sldMk cId="3865247429" sldId="375"/>
        </pc:sldMkLst>
        <pc:picChg chg="add mod">
          <ac:chgData name="Pragati Mishra" userId="8ab074852c9bf198" providerId="LiveId" clId="{E536ED25-864E-4FCD-8C2E-5FC0BFEC7B7C}" dt="2024-05-28T10:51:35.750" v="898" actId="1076"/>
          <ac:picMkLst>
            <pc:docMk/>
            <pc:sldMk cId="3865247429" sldId="375"/>
            <ac:picMk id="3" creationId="{0C650D39-C3F7-AED3-291C-9930F437EBBD}"/>
          </ac:picMkLst>
        </pc:picChg>
        <pc:picChg chg="del">
          <ac:chgData name="Pragati Mishra" userId="8ab074852c9bf198" providerId="LiveId" clId="{E536ED25-864E-4FCD-8C2E-5FC0BFEC7B7C}" dt="2024-05-28T10:51:32.740" v="896" actId="478"/>
          <ac:picMkLst>
            <pc:docMk/>
            <pc:sldMk cId="3865247429" sldId="375"/>
            <ac:picMk id="120" creationId="{00000000-0000-0000-0000-000000000000}"/>
          </ac:picMkLst>
        </pc:picChg>
      </pc:sldChg>
      <pc:sldChg chg="addSp delSp modSp add mod modTransition">
        <pc:chgData name="Pragati Mishra" userId="8ab074852c9bf198" providerId="LiveId" clId="{E536ED25-864E-4FCD-8C2E-5FC0BFEC7B7C}" dt="2024-05-28T10:51:27.331" v="895" actId="1076"/>
        <pc:sldMkLst>
          <pc:docMk/>
          <pc:sldMk cId="554629169" sldId="376"/>
        </pc:sldMkLst>
        <pc:picChg chg="add mod">
          <ac:chgData name="Pragati Mishra" userId="8ab074852c9bf198" providerId="LiveId" clId="{E536ED25-864E-4FCD-8C2E-5FC0BFEC7B7C}" dt="2024-05-28T10:51:27.331" v="895" actId="1076"/>
          <ac:picMkLst>
            <pc:docMk/>
            <pc:sldMk cId="554629169" sldId="376"/>
            <ac:picMk id="3" creationId="{DCFA35A6-8C34-29CE-CFB3-F79F1EE61208}"/>
          </ac:picMkLst>
        </pc:picChg>
        <pc:picChg chg="del">
          <ac:chgData name="Pragati Mishra" userId="8ab074852c9bf198" providerId="LiveId" clId="{E536ED25-864E-4FCD-8C2E-5FC0BFEC7B7C}" dt="2024-05-28T10:51:23.423" v="893" actId="478"/>
          <ac:picMkLst>
            <pc:docMk/>
            <pc:sldMk cId="554629169" sldId="376"/>
            <ac:picMk id="120" creationId="{00000000-0000-0000-0000-000000000000}"/>
          </ac:picMkLst>
        </pc:picChg>
      </pc:sldChg>
      <pc:sldChg chg="addSp delSp modSp add mod modTransition">
        <pc:chgData name="Pragati Mishra" userId="8ab074852c9bf198" providerId="LiveId" clId="{E536ED25-864E-4FCD-8C2E-5FC0BFEC7B7C}" dt="2024-05-28T10:56:27.592" v="980" actId="1076"/>
        <pc:sldMkLst>
          <pc:docMk/>
          <pc:sldMk cId="368053070" sldId="377"/>
        </pc:sldMkLst>
        <pc:picChg chg="add mod">
          <ac:chgData name="Pragati Mishra" userId="8ab074852c9bf198" providerId="LiveId" clId="{E536ED25-864E-4FCD-8C2E-5FC0BFEC7B7C}" dt="2024-05-28T10:56:27.592" v="980" actId="1076"/>
          <ac:picMkLst>
            <pc:docMk/>
            <pc:sldMk cId="368053070" sldId="377"/>
            <ac:picMk id="3" creationId="{6AA40689-CE2B-762A-ADBF-E701531C9F99}"/>
          </ac:picMkLst>
        </pc:picChg>
        <pc:picChg chg="del">
          <ac:chgData name="Pragati Mishra" userId="8ab074852c9bf198" providerId="LiveId" clId="{E536ED25-864E-4FCD-8C2E-5FC0BFEC7B7C}" dt="2024-05-28T10:56:24.644" v="978" actId="478"/>
          <ac:picMkLst>
            <pc:docMk/>
            <pc:sldMk cId="368053070" sldId="377"/>
            <ac:picMk id="120" creationId="{00000000-0000-0000-0000-000000000000}"/>
          </ac:picMkLst>
        </pc:picChg>
      </pc:sldChg>
      <pc:sldChg chg="addSp delSp modSp add mod modTransition">
        <pc:chgData name="Pragati Mishra" userId="8ab074852c9bf198" providerId="LiveId" clId="{E536ED25-864E-4FCD-8C2E-5FC0BFEC7B7C}" dt="2024-05-28T10:51:20.102" v="892" actId="1076"/>
        <pc:sldMkLst>
          <pc:docMk/>
          <pc:sldMk cId="2547164151" sldId="378"/>
        </pc:sldMkLst>
        <pc:picChg chg="add mod">
          <ac:chgData name="Pragati Mishra" userId="8ab074852c9bf198" providerId="LiveId" clId="{E536ED25-864E-4FCD-8C2E-5FC0BFEC7B7C}" dt="2024-05-28T10:51:20.102" v="892" actId="1076"/>
          <ac:picMkLst>
            <pc:docMk/>
            <pc:sldMk cId="2547164151" sldId="378"/>
            <ac:picMk id="3" creationId="{B963AC69-4BAD-0F4D-23E0-B68EBC0B9039}"/>
          </ac:picMkLst>
        </pc:picChg>
        <pc:picChg chg="del">
          <ac:chgData name="Pragati Mishra" userId="8ab074852c9bf198" providerId="LiveId" clId="{E536ED25-864E-4FCD-8C2E-5FC0BFEC7B7C}" dt="2024-05-28T10:51:11.900" v="889" actId="478"/>
          <ac:picMkLst>
            <pc:docMk/>
            <pc:sldMk cId="2547164151" sldId="378"/>
            <ac:picMk id="120" creationId="{00000000-0000-0000-0000-000000000000}"/>
          </ac:picMkLst>
        </pc:picChg>
      </pc:sldChg>
      <pc:sldChg chg="addSp delSp modSp add mod modTransition">
        <pc:chgData name="Pragati Mishra" userId="8ab074852c9bf198" providerId="LiveId" clId="{E536ED25-864E-4FCD-8C2E-5FC0BFEC7B7C}" dt="2024-05-28T10:51:06.156" v="888" actId="1076"/>
        <pc:sldMkLst>
          <pc:docMk/>
          <pc:sldMk cId="1761877544" sldId="379"/>
        </pc:sldMkLst>
        <pc:picChg chg="add mod">
          <ac:chgData name="Pragati Mishra" userId="8ab074852c9bf198" providerId="LiveId" clId="{E536ED25-864E-4FCD-8C2E-5FC0BFEC7B7C}" dt="2024-05-28T10:51:06.156" v="888" actId="1076"/>
          <ac:picMkLst>
            <pc:docMk/>
            <pc:sldMk cId="1761877544" sldId="379"/>
            <ac:picMk id="3" creationId="{71DAED36-9455-D0DC-EAC7-8620B981B637}"/>
          </ac:picMkLst>
        </pc:picChg>
        <pc:picChg chg="del">
          <ac:chgData name="Pragati Mishra" userId="8ab074852c9bf198" providerId="LiveId" clId="{E536ED25-864E-4FCD-8C2E-5FC0BFEC7B7C}" dt="2024-05-28T10:51:02.401" v="886" actId="478"/>
          <ac:picMkLst>
            <pc:docMk/>
            <pc:sldMk cId="1761877544" sldId="379"/>
            <ac:picMk id="120" creationId="{00000000-0000-0000-0000-000000000000}"/>
          </ac:picMkLst>
        </pc:picChg>
      </pc:sldChg>
      <pc:sldChg chg="addSp delSp modSp add mod modTransition">
        <pc:chgData name="Pragati Mishra" userId="8ab074852c9bf198" providerId="LiveId" clId="{E536ED25-864E-4FCD-8C2E-5FC0BFEC7B7C}" dt="2024-05-28T10:50:55.306" v="885" actId="1076"/>
        <pc:sldMkLst>
          <pc:docMk/>
          <pc:sldMk cId="2872110155" sldId="380"/>
        </pc:sldMkLst>
        <pc:picChg chg="add mod">
          <ac:chgData name="Pragati Mishra" userId="8ab074852c9bf198" providerId="LiveId" clId="{E536ED25-864E-4FCD-8C2E-5FC0BFEC7B7C}" dt="2024-05-28T10:50:55.306" v="885" actId="1076"/>
          <ac:picMkLst>
            <pc:docMk/>
            <pc:sldMk cId="2872110155" sldId="380"/>
            <ac:picMk id="3" creationId="{FC8993A4-4D97-705C-35ED-7C6C5FCCE2CB}"/>
          </ac:picMkLst>
        </pc:picChg>
        <pc:picChg chg="del">
          <ac:chgData name="Pragati Mishra" userId="8ab074852c9bf198" providerId="LiveId" clId="{E536ED25-864E-4FCD-8C2E-5FC0BFEC7B7C}" dt="2024-05-28T10:50:51.919" v="883" actId="478"/>
          <ac:picMkLst>
            <pc:docMk/>
            <pc:sldMk cId="2872110155" sldId="380"/>
            <ac:picMk id="120"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CE99D8C-6E9D-4103-9A5D-A9D42E3366D1}" type="datetimeFigureOut">
              <a:rPr lang="en-US" smtClean="0"/>
              <a:pPr/>
              <a:t>6/9/2024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530761-B0E7-43CB-B3E0-FA438D126074}"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noProof="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edit Master subtitle style</a:t>
            </a:r>
          </a:p>
        </p:txBody>
      </p:sp>
      <p:sp>
        <p:nvSpPr>
          <p:cNvPr id="4" name="Date Placeholder 3"/>
          <p:cNvSpPr>
            <a:spLocks noGrp="1" noChangeArrowheads="1"/>
          </p:cNvSpPr>
          <p:nvPr>
            <p:ph type="dt" sz="half" idx="10"/>
          </p:nvPr>
        </p:nvSpPr>
        <p:spPr>
          <a:ln/>
        </p:spPr>
        <p:txBody>
          <a:bodyPr/>
          <a:lstStyle>
            <a:lvl1pPr>
              <a:defRPr/>
            </a:lvl1pPr>
          </a:lstStyle>
          <a:p>
            <a:pPr>
              <a:defRPr/>
            </a:pPr>
            <a:fld id="{92F338D9-5663-4301-9569-BD1318C8E1F7}" type="datetime1">
              <a:rPr lang="en-US" altLang="en-US"/>
              <a:pPr>
                <a:defRPr/>
              </a:pPr>
              <a:t>6/9/2024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A66B348D-CAB7-4663-BB5D-4AC4DC87AEAA}" type="slidenum">
              <a:rPr lang="en-US" altLang="en-US"/>
              <a:pPr>
                <a:defRPr/>
              </a:pPr>
              <a:t>‹#›</a:t>
            </a:fld>
            <a:endParaRPr lang="en-US"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noProof="0"/>
              <a:t>Click to edit Master title style</a:t>
            </a:r>
          </a:p>
        </p:txBody>
      </p:sp>
      <p:sp>
        <p:nvSpPr>
          <p:cNvPr id="3" name="Vertical Text Placeholder 2"/>
          <p:cNvSpPr>
            <a:spLocks noGrp="1"/>
          </p:cNvSpPr>
          <p:nvPr>
            <p:ph type="body" orient="vert" idx="1"/>
          </p:nvPr>
        </p:nvSpPr>
        <p:spPr>
          <a:xfrm>
            <a:off x="457200" y="1600200"/>
            <a:ext cx="8229600" cy="4525963"/>
          </a:xfrm>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noChangeArrowheads="1"/>
          </p:cNvSpPr>
          <p:nvPr>
            <p:ph type="dt" sz="half" idx="10"/>
          </p:nvPr>
        </p:nvSpPr>
        <p:spPr>
          <a:ln/>
        </p:spPr>
        <p:txBody>
          <a:bodyPr/>
          <a:lstStyle>
            <a:lvl1pPr>
              <a:defRPr/>
            </a:lvl1pPr>
          </a:lstStyle>
          <a:p>
            <a:pPr>
              <a:defRPr/>
            </a:pPr>
            <a:fld id="{DC2CC182-6341-45C8-8888-21A6EDA5A782}" type="datetime1">
              <a:rPr lang="en-US" altLang="en-US"/>
              <a:pPr>
                <a:defRPr/>
              </a:pPr>
              <a:t>6/9/2024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F9B5E9F9-E4BE-44A2-AC70-BD33BDD09549}" type="slidenum">
              <a:rPr lang="en-US" altLang="en-US"/>
              <a:pPr>
                <a:defRPr/>
              </a:pPr>
              <a:t>‹#›</a:t>
            </a:fld>
            <a:endParaRPr lang="en-US"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noProof="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noChangeArrowheads="1"/>
          </p:cNvSpPr>
          <p:nvPr>
            <p:ph type="dt" sz="half" idx="10"/>
          </p:nvPr>
        </p:nvSpPr>
        <p:spPr>
          <a:ln/>
        </p:spPr>
        <p:txBody>
          <a:bodyPr/>
          <a:lstStyle>
            <a:lvl1pPr>
              <a:defRPr/>
            </a:lvl1pPr>
          </a:lstStyle>
          <a:p>
            <a:pPr>
              <a:defRPr/>
            </a:pPr>
            <a:fld id="{C47048BA-3233-47E7-8588-174880649D38}" type="datetime1">
              <a:rPr lang="en-US" altLang="en-US"/>
              <a:pPr>
                <a:defRPr/>
              </a:pPr>
              <a:t>6/9/2024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9B566299-6726-4F15-BDD3-17E9643D81C3}" type="slidenum">
              <a:rPr lang="en-US" altLang="en-US"/>
              <a:pPr>
                <a:defRPr/>
              </a:pPr>
              <a:t>‹#›</a:t>
            </a:fld>
            <a:endParaRPr lang="en-US"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noProof="0"/>
              <a:t>Click to edit Master title style</a:t>
            </a:r>
          </a:p>
        </p:txBody>
      </p:sp>
      <p:sp>
        <p:nvSpPr>
          <p:cNvPr id="3" name="Content Placeholder 2"/>
          <p:cNvSpPr>
            <a:spLocks noGrp="1"/>
          </p:cNvSpPr>
          <p:nvPr>
            <p:ph idx="1"/>
          </p:nvPr>
        </p:nvSpPr>
        <p:spPr>
          <a:xfrm>
            <a:off x="457200" y="1600200"/>
            <a:ext cx="8229600" cy="45259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noChangeArrowheads="1"/>
          </p:cNvSpPr>
          <p:nvPr>
            <p:ph type="dt" sz="half" idx="10"/>
          </p:nvPr>
        </p:nvSpPr>
        <p:spPr>
          <a:ln/>
        </p:spPr>
        <p:txBody>
          <a:bodyPr/>
          <a:lstStyle>
            <a:lvl1pPr>
              <a:defRPr/>
            </a:lvl1pPr>
          </a:lstStyle>
          <a:p>
            <a:pPr>
              <a:defRPr/>
            </a:pPr>
            <a:fld id="{B2BAF666-ACB1-4C2F-A3C1-14EA32E51A88}" type="datetime1">
              <a:rPr lang="en-US" altLang="en-US"/>
              <a:pPr>
                <a:defRPr/>
              </a:pPr>
              <a:t>6/9/2024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D753AC78-0D0F-4783-9B77-322143940B9A}" type="slidenum">
              <a:rPr lang="en-US" altLang="en-US"/>
              <a:pPr>
                <a:defRPr/>
              </a:pPr>
              <a:t>‹#›</a:t>
            </a:fld>
            <a:endParaRPr lang="en-US"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noProof="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noChangeArrowheads="1"/>
          </p:cNvSpPr>
          <p:nvPr>
            <p:ph type="dt" sz="half" idx="10"/>
          </p:nvPr>
        </p:nvSpPr>
        <p:spPr>
          <a:ln/>
        </p:spPr>
        <p:txBody>
          <a:bodyPr/>
          <a:lstStyle>
            <a:lvl1pPr>
              <a:defRPr/>
            </a:lvl1pPr>
          </a:lstStyle>
          <a:p>
            <a:pPr>
              <a:defRPr/>
            </a:pPr>
            <a:fld id="{87929EE3-5A66-4388-A8BD-38094036C8E7}" type="datetime1">
              <a:rPr lang="en-US" altLang="en-US"/>
              <a:pPr>
                <a:defRPr/>
              </a:pPr>
              <a:t>6/9/2024</a:t>
            </a:fld>
            <a:endParaRPr lang="en-US" altLang="en-US" dirty="0"/>
          </a:p>
        </p:txBody>
      </p:sp>
      <p:sp>
        <p:nvSpPr>
          <p:cNvPr id="5"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6" name="Slide Number Placeholder 5"/>
          <p:cNvSpPr>
            <a:spLocks noGrp="1"/>
          </p:cNvSpPr>
          <p:nvPr>
            <p:ph type="sldNum" sz="quarter" idx="12"/>
          </p:nvPr>
        </p:nvSpPr>
        <p:spPr/>
        <p:txBody>
          <a:bodyPr/>
          <a:lstStyle>
            <a:lvl1pPr>
              <a:defRPr/>
            </a:lvl1pPr>
          </a:lstStyle>
          <a:p>
            <a:pPr>
              <a:defRPr/>
            </a:pPr>
            <a:fld id="{22847CD8-50D2-459C-9D98-52F57BC23FBE}" type="slidenum">
              <a:rPr lang="en-US" altLang="en-US"/>
              <a:pPr>
                <a:defRPr/>
              </a:pPr>
              <a:t>‹#›</a:t>
            </a:fld>
            <a:endParaRPr lang="en-US"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noProof="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3"/>
          <p:cNvSpPr>
            <a:spLocks noGrp="1" noChangeArrowheads="1"/>
          </p:cNvSpPr>
          <p:nvPr>
            <p:ph type="dt" sz="half" idx="10"/>
          </p:nvPr>
        </p:nvSpPr>
        <p:spPr>
          <a:ln/>
        </p:spPr>
        <p:txBody>
          <a:bodyPr/>
          <a:lstStyle>
            <a:lvl1pPr>
              <a:defRPr/>
            </a:lvl1pPr>
          </a:lstStyle>
          <a:p>
            <a:pPr>
              <a:defRPr/>
            </a:pPr>
            <a:fld id="{42E7140D-0438-4906-9925-C03AB696C945}" type="datetime1">
              <a:rPr lang="en-US" altLang="en-US"/>
              <a:pPr>
                <a:defRPr/>
              </a:pPr>
              <a:t>6/9/2024</a:t>
            </a:fld>
            <a:endParaRPr lang="en-US" altLang="en-US" dirty="0"/>
          </a:p>
        </p:txBody>
      </p:sp>
      <p:sp>
        <p:nvSpPr>
          <p:cNvPr id="6"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829D5C0F-F154-4781-A6E5-8528FF2655C3}" type="slidenum">
              <a:rPr lang="en-US" altLang="en-US"/>
              <a:pPr>
                <a:defRPr/>
              </a:pPr>
              <a:t>‹#›</a:t>
            </a:fld>
            <a:endParaRPr lang="en-US"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noProof="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3"/>
          <p:cNvSpPr>
            <a:spLocks noGrp="1" noChangeArrowheads="1"/>
          </p:cNvSpPr>
          <p:nvPr>
            <p:ph type="dt" sz="half" idx="10"/>
          </p:nvPr>
        </p:nvSpPr>
        <p:spPr>
          <a:ln/>
        </p:spPr>
        <p:txBody>
          <a:bodyPr/>
          <a:lstStyle>
            <a:lvl1pPr>
              <a:defRPr/>
            </a:lvl1pPr>
          </a:lstStyle>
          <a:p>
            <a:pPr>
              <a:defRPr/>
            </a:pPr>
            <a:fld id="{EA478EE1-E2D1-45E8-99A6-6F161A5601E4}" type="datetime1">
              <a:rPr lang="en-US" altLang="en-US"/>
              <a:pPr>
                <a:defRPr/>
              </a:pPr>
              <a:t>6/9/2024</a:t>
            </a:fld>
            <a:endParaRPr lang="en-US" altLang="en-US" dirty="0"/>
          </a:p>
        </p:txBody>
      </p:sp>
      <p:sp>
        <p:nvSpPr>
          <p:cNvPr id="8"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9" name="Slide Number Placeholder 5"/>
          <p:cNvSpPr>
            <a:spLocks noGrp="1"/>
          </p:cNvSpPr>
          <p:nvPr>
            <p:ph type="sldNum" sz="quarter" idx="12"/>
          </p:nvPr>
        </p:nvSpPr>
        <p:spPr/>
        <p:txBody>
          <a:bodyPr/>
          <a:lstStyle>
            <a:lvl1pPr>
              <a:defRPr/>
            </a:lvl1pPr>
          </a:lstStyle>
          <a:p>
            <a:pPr>
              <a:defRPr/>
            </a:pPr>
            <a:fld id="{D07EEC5A-691B-4F39-BAE0-9FBA85C78452}" type="slidenum">
              <a:rPr lang="en-US" altLang="en-US"/>
              <a:pPr>
                <a:defRPr/>
              </a:pPr>
              <a:t>‹#›</a:t>
            </a:fld>
            <a:endParaRPr lang="en-US"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noProof="0"/>
              <a:t>Click to edit Master title style</a:t>
            </a:r>
          </a:p>
        </p:txBody>
      </p:sp>
      <p:sp>
        <p:nvSpPr>
          <p:cNvPr id="3" name="Date Placeholder 3"/>
          <p:cNvSpPr>
            <a:spLocks noGrp="1" noChangeArrowheads="1"/>
          </p:cNvSpPr>
          <p:nvPr>
            <p:ph type="dt" sz="half" idx="10"/>
          </p:nvPr>
        </p:nvSpPr>
        <p:spPr>
          <a:ln/>
        </p:spPr>
        <p:txBody>
          <a:bodyPr/>
          <a:lstStyle>
            <a:lvl1pPr>
              <a:defRPr/>
            </a:lvl1pPr>
          </a:lstStyle>
          <a:p>
            <a:pPr>
              <a:defRPr/>
            </a:pPr>
            <a:fld id="{86B533D6-ADA0-46D5-B070-DC8C0E8730B8}" type="datetime1">
              <a:rPr lang="en-US" altLang="en-US"/>
              <a:pPr>
                <a:defRPr/>
              </a:pPr>
              <a:t>6/9/2024</a:t>
            </a:fld>
            <a:endParaRPr lang="en-US" altLang="en-US" dirty="0"/>
          </a:p>
        </p:txBody>
      </p:sp>
      <p:sp>
        <p:nvSpPr>
          <p:cNvPr id="4"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5" name="Slide Number Placeholder 5"/>
          <p:cNvSpPr>
            <a:spLocks noGrp="1"/>
          </p:cNvSpPr>
          <p:nvPr>
            <p:ph type="sldNum" sz="quarter" idx="12"/>
          </p:nvPr>
        </p:nvSpPr>
        <p:spPr/>
        <p:txBody>
          <a:bodyPr/>
          <a:lstStyle>
            <a:lvl1pPr>
              <a:defRPr/>
            </a:lvl1pPr>
          </a:lstStyle>
          <a:p>
            <a:pPr>
              <a:defRPr/>
            </a:pPr>
            <a:fld id="{33EBD1E5-3082-47B0-A3C7-CA02B3B3374A}" type="slidenum">
              <a:rPr lang="en-US" altLang="en-US"/>
              <a:pPr>
                <a:defRPr/>
              </a:pPr>
              <a:t>‹#›</a:t>
            </a:fld>
            <a:endParaRPr lang="en-US"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noChangeArrowheads="1"/>
          </p:cNvSpPr>
          <p:nvPr>
            <p:ph type="dt" sz="half" idx="10"/>
          </p:nvPr>
        </p:nvSpPr>
        <p:spPr>
          <a:ln/>
        </p:spPr>
        <p:txBody>
          <a:bodyPr/>
          <a:lstStyle>
            <a:lvl1pPr>
              <a:defRPr/>
            </a:lvl1pPr>
          </a:lstStyle>
          <a:p>
            <a:pPr>
              <a:defRPr/>
            </a:pPr>
            <a:fld id="{E423AEC7-7B03-4071-BF16-AE4EC40A7C8A}" type="datetime1">
              <a:rPr lang="en-US" altLang="en-US"/>
              <a:pPr>
                <a:defRPr/>
              </a:pPr>
              <a:t>6/9/2024</a:t>
            </a:fld>
            <a:endParaRPr lang="en-US" altLang="en-US" dirty="0"/>
          </a:p>
        </p:txBody>
      </p:sp>
      <p:sp>
        <p:nvSpPr>
          <p:cNvPr id="3"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4" name="Slide Number Placeholder 5"/>
          <p:cNvSpPr>
            <a:spLocks noGrp="1"/>
          </p:cNvSpPr>
          <p:nvPr>
            <p:ph type="sldNum" sz="quarter" idx="12"/>
          </p:nvPr>
        </p:nvSpPr>
        <p:spPr/>
        <p:txBody>
          <a:bodyPr/>
          <a:lstStyle>
            <a:lvl1pPr>
              <a:defRPr/>
            </a:lvl1pPr>
          </a:lstStyle>
          <a:p>
            <a:pPr>
              <a:defRPr/>
            </a:pPr>
            <a:fld id="{DF28076B-C2A5-432A-BE1B-843C95629D3A}" type="slidenum">
              <a:rPr lang="en-US" altLang="en-US"/>
              <a:pPr>
                <a:defRPr/>
              </a:pPr>
              <a:t>‹#›</a:t>
            </a:fld>
            <a:endParaRPr lang="en-US"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noProof="0"/>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3"/>
          <p:cNvSpPr>
            <a:spLocks noGrp="1" noChangeArrowheads="1"/>
          </p:cNvSpPr>
          <p:nvPr>
            <p:ph type="dt" sz="half" idx="10"/>
          </p:nvPr>
        </p:nvSpPr>
        <p:spPr>
          <a:ln/>
        </p:spPr>
        <p:txBody>
          <a:bodyPr/>
          <a:lstStyle>
            <a:lvl1pPr>
              <a:defRPr/>
            </a:lvl1pPr>
          </a:lstStyle>
          <a:p>
            <a:pPr>
              <a:defRPr/>
            </a:pPr>
            <a:fld id="{0241B1AF-172F-4E9F-96AC-A73278F877A3}" type="datetime1">
              <a:rPr lang="en-US" altLang="en-US"/>
              <a:pPr>
                <a:defRPr/>
              </a:pPr>
              <a:t>6/9/2024</a:t>
            </a:fld>
            <a:endParaRPr lang="en-US" altLang="en-US" dirty="0"/>
          </a:p>
        </p:txBody>
      </p:sp>
      <p:sp>
        <p:nvSpPr>
          <p:cNvPr id="6"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90359753-D710-435B-9EDD-102863A92B8A}" type="slidenum">
              <a:rPr lang="en-US" altLang="en-US"/>
              <a:pPr>
                <a:defRPr/>
              </a:pPr>
              <a:t>‹#›</a:t>
            </a:fld>
            <a:endParaRPr lang="en-US"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noProof="0"/>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3"/>
          <p:cNvSpPr>
            <a:spLocks noGrp="1" noChangeArrowheads="1"/>
          </p:cNvSpPr>
          <p:nvPr>
            <p:ph type="dt" sz="half" idx="10"/>
          </p:nvPr>
        </p:nvSpPr>
        <p:spPr>
          <a:ln/>
        </p:spPr>
        <p:txBody>
          <a:bodyPr/>
          <a:lstStyle>
            <a:lvl1pPr>
              <a:defRPr/>
            </a:lvl1pPr>
          </a:lstStyle>
          <a:p>
            <a:pPr>
              <a:defRPr/>
            </a:pPr>
            <a:fld id="{12C2EBF2-4144-476B-9D79-7AAC38A3AD88}" type="datetime1">
              <a:rPr lang="en-US" altLang="en-US"/>
              <a:pPr>
                <a:defRPr/>
              </a:pPr>
              <a:t>6/9/2024</a:t>
            </a:fld>
            <a:endParaRPr lang="en-US" altLang="en-US" dirty="0"/>
          </a:p>
        </p:txBody>
      </p:sp>
      <p:sp>
        <p:nvSpPr>
          <p:cNvPr id="6" name="Footer Placeholder 4"/>
          <p:cNvSpPr>
            <a:spLocks noGrp="1" noChangeArrowheads="1"/>
          </p:cNvSpPr>
          <p:nvPr>
            <p:ph type="ftr" sz="quarter" idx="11"/>
          </p:nvPr>
        </p:nvSpPr>
        <p:spPr>
          <a:ln/>
        </p:spPr>
        <p:txBody>
          <a:bodyPr/>
          <a:lstStyle>
            <a:lvl1pPr>
              <a:defRPr/>
            </a:lvl1pPr>
          </a:lstStyle>
          <a:p>
            <a:pPr>
              <a:defRPr/>
            </a:pPr>
            <a:endParaRPr lang="en-US" altLang="en-US"/>
          </a:p>
        </p:txBody>
      </p:sp>
      <p:sp>
        <p:nvSpPr>
          <p:cNvPr id="7" name="Slide Number Placeholder 5"/>
          <p:cNvSpPr>
            <a:spLocks noGrp="1"/>
          </p:cNvSpPr>
          <p:nvPr>
            <p:ph type="sldNum" sz="quarter" idx="12"/>
          </p:nvPr>
        </p:nvSpPr>
        <p:spPr/>
        <p:txBody>
          <a:bodyPr/>
          <a:lstStyle>
            <a:lvl1pPr>
              <a:defRPr/>
            </a:lvl1pPr>
          </a:lstStyle>
          <a:p>
            <a:pPr>
              <a:defRPr/>
            </a:pPr>
            <a:fld id="{08ED2E14-32AE-4289-AF23-0A878B33EA26}" type="slidenum">
              <a:rPr lang="en-US" altLang="en-US"/>
              <a:pPr>
                <a:defRPr/>
              </a:pPr>
              <a:t>‹#›</a:t>
            </a:fld>
            <a:endParaRPr lang="en-US"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Date Placeholder 3"/>
          <p:cNvSpPr>
            <a:spLocks noGrp="1" noChangeArrowheads="1"/>
          </p:cNvSpPr>
          <p:nvPr>
            <p:ph type="dt" sz="half" idx="2"/>
          </p:nvPr>
        </p:nvSpPr>
        <p:spPr bwMode="auto">
          <a:xfrm>
            <a:off x="457200" y="6356350"/>
            <a:ext cx="2133600" cy="365125"/>
          </a:xfrm>
          <a:prstGeom prst="rect">
            <a:avLst/>
          </a:prstGeom>
          <a:noFill/>
          <a:ln>
            <a:noFill/>
          </a:ln>
        </p:spPr>
        <p:txBody>
          <a:bodyPr vert="horz" wrap="square" lIns="91440" tIns="45720" rIns="91440" bIns="45720" numCol="1" anchor="ctr" anchorCtr="0" compatLnSpc="1"/>
          <a:lstStyle>
            <a:lvl1pPr eaLnBrk="0" hangingPunct="0">
              <a:defRPr sz="1200">
                <a:latin typeface="Calibri" panose="020F0502020204030204" pitchFamily="34" charset="0"/>
              </a:defRPr>
            </a:lvl1pPr>
          </a:lstStyle>
          <a:p>
            <a:pPr>
              <a:defRPr/>
            </a:pPr>
            <a:fld id="{1DE82976-98FE-4D89-AFAA-6414CBE03064}" type="datetime1">
              <a:rPr lang="en-US" altLang="en-US"/>
              <a:pPr>
                <a:defRPr/>
              </a:pPr>
              <a:t>6/9/2024</a:t>
            </a:fld>
            <a:endParaRPr lang="en-US" altLang="en-US" dirty="0"/>
          </a:p>
        </p:txBody>
      </p:sp>
      <p:sp>
        <p:nvSpPr>
          <p:cNvPr id="1029" name="Footer Placeholder 4"/>
          <p:cNvSpPr>
            <a:spLocks noGrp="1" noChangeArrowheads="1"/>
          </p:cNvSpPr>
          <p:nvPr>
            <p:ph type="ftr" sz="quarter" idx="3"/>
          </p:nvPr>
        </p:nvSpPr>
        <p:spPr bwMode="auto">
          <a:xfrm>
            <a:off x="3124200" y="6356350"/>
            <a:ext cx="2895600" cy="365125"/>
          </a:xfrm>
          <a:prstGeom prst="rect">
            <a:avLst/>
          </a:prstGeom>
          <a:noFill/>
          <a:ln>
            <a:noFill/>
          </a:ln>
        </p:spPr>
        <p:txBody>
          <a:bodyPr vert="horz" wrap="square" lIns="91440" tIns="45720" rIns="91440" bIns="45720" numCol="1" anchor="ctr" anchorCtr="0" compatLnSpc="1"/>
          <a:lstStyle>
            <a:lvl1pPr algn="ctr" eaLnBrk="0" hangingPunct="0">
              <a:defRPr sz="1200">
                <a:latin typeface="Calibri" panose="020F0502020204030204" pitchFamily="34" charset="0"/>
              </a:defRPr>
            </a:lvl1pPr>
          </a:lstStyle>
          <a:p>
            <a:pPr>
              <a:defRPr/>
            </a:pPr>
            <a:endParaRPr lang="en-US" altLang="en-US"/>
          </a:p>
        </p:txBody>
      </p:sp>
      <p:sp>
        <p:nvSpPr>
          <p:cNvPr id="6" name="Slide Number Placeholder 5"/>
          <p:cNvSpPr>
            <a:spLocks noGrp="1"/>
          </p:cNvSpPr>
          <p:nvPr>
            <p:ph type="sldNum" sz="quarter" idx="4"/>
          </p:nvPr>
        </p:nvSpPr>
        <p:spPr>
          <a:xfrm>
            <a:off x="6553200" y="6356350"/>
            <a:ext cx="2133600" cy="365125"/>
          </a:xfrm>
          <a:prstGeom prst="rect">
            <a:avLst/>
          </a:prstGeom>
          <a:noFill/>
          <a:ln w="9525" cap="flat" cmpd="sng" algn="ctr">
            <a:noFill/>
            <a:prstDash val="solid"/>
            <a:round/>
            <a:headEnd type="none" w="med" len="med"/>
            <a:tailEnd type="none" w="med" len="med"/>
          </a:ln>
        </p:spPr>
        <p:txBody>
          <a:bodyPr vert="horz" wrap="square" lIns="91440" tIns="45720" rIns="91440" bIns="45720" numCol="1" anchor="ctr" anchorCtr="0" compatLnSpc="1"/>
          <a:lstStyle>
            <a:lvl1pPr algn="r" eaLnBrk="0" hangingPunct="0">
              <a:defRPr sz="1200">
                <a:latin typeface="Calibri" panose="020F0502020204030204"/>
                <a:cs typeface="+mn-cs"/>
              </a:defRPr>
            </a:lvl1pPr>
          </a:lstStyle>
          <a:p>
            <a:pPr>
              <a:defRPr/>
            </a:pPr>
            <a:fld id="{EF222336-0AAB-4F40-BCD2-BA8D6F88BF2B}"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cs typeface="Arial" panose="020B060402020202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cs typeface="Arial" panose="020B060402020202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cs typeface="Arial" panose="020B060402020202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cs typeface="Arial" panose="020B060402020202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tags" Target="../tags/tag20.xml"/><Relationship Id="rId7" Type="http://schemas.openxmlformats.org/officeDocument/2006/relationships/image" Target="../media/image29.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Layout" Target="../slideLayouts/slideLayout2.xml"/><Relationship Id="rId5" Type="http://schemas.openxmlformats.org/officeDocument/2006/relationships/tags" Target="../tags/tag22.xml"/><Relationship Id="rId4" Type="http://schemas.openxmlformats.org/officeDocument/2006/relationships/tags" Target="../tags/tag21.xml"/><Relationship Id="rId9" Type="http://schemas.openxmlformats.org/officeDocument/2006/relationships/image" Target="../media/image31.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image" Target="../media/image8.png"/><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tags" Target="../tags/tag11.xml"/><Relationship Id="rId7" Type="http://schemas.openxmlformats.org/officeDocument/2006/relationships/image" Target="../media/image9.png"/><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10.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6" descr="C:\Users\parul\Desktop\temp.png"/>
          <p:cNvPicPr>
            <a:picLocks noChangeAspect="1"/>
          </p:cNvPicPr>
          <p:nvPr>
            <p:custDataLst>
              <p:tags r:id="rId1"/>
            </p:custDataLst>
          </p:nvPr>
        </p:nvPicPr>
        <p:blipFill>
          <a:blip r:embed="rId4"/>
          <a:srcRect/>
          <a:stretch>
            <a:fillRect/>
          </a:stretch>
        </p:blipFill>
        <p:spPr bwMode="auto">
          <a:xfrm>
            <a:off x="0" y="-22225"/>
            <a:ext cx="9144000" cy="6900863"/>
          </a:xfrm>
          <a:prstGeom prst="rect">
            <a:avLst/>
          </a:prstGeom>
          <a:noFill/>
          <a:ln w="9525">
            <a:noFill/>
            <a:miter lim="800000"/>
            <a:headEnd/>
            <a:tailEnd/>
          </a:ln>
        </p:spPr>
      </p:pic>
      <p:sp>
        <p:nvSpPr>
          <p:cNvPr id="2051" name="TextBox 4"/>
          <p:cNvSpPr>
            <a:spLocks noChangeArrowheads="1"/>
          </p:cNvSpPr>
          <p:nvPr>
            <p:custDataLst>
              <p:tags r:id="rId2"/>
            </p:custDataLst>
          </p:nvPr>
        </p:nvSpPr>
        <p:spPr bwMode="auto">
          <a:xfrm>
            <a:off x="304800" y="1143000"/>
            <a:ext cx="8153400" cy="2590800"/>
          </a:xfrm>
          <a:prstGeom prst="rect">
            <a:avLst/>
          </a:prstGeom>
          <a:noFill/>
          <a:ln w="9525">
            <a:noFill/>
            <a:miter lim="800000"/>
            <a:headEnd/>
            <a:tailEnd/>
          </a:ln>
        </p:spPr>
        <p:txBody>
          <a:bodyPr/>
          <a:lstStyle/>
          <a:p>
            <a:r>
              <a:rPr lang="en-US" sz="3600"/>
              <a:t>                 </a:t>
            </a:r>
            <a:r>
              <a:rPr lang="en-US" sz="3600" b="1"/>
              <a:t>B</a:t>
            </a:r>
            <a:r>
              <a:rPr lang="en-US" sz="3600" b="1" dirty="0" err="1"/>
              <a:t>.Tech</a:t>
            </a:r>
            <a:r>
              <a:rPr lang="en-US" sz="3600" b="1" dirty="0"/>
              <a:t>, Sem -7th</a:t>
            </a:r>
          </a:p>
          <a:p>
            <a:pPr algn="ctr"/>
            <a:r>
              <a:rPr lang="en-US" sz="3600" dirty="0"/>
              <a:t> </a:t>
            </a:r>
            <a:r>
              <a:rPr lang="en-US" sz="3200" b="1" dirty="0"/>
              <a:t>Subject : Machine Learning</a:t>
            </a:r>
            <a:endParaRPr lang="en-US" altLang="en-US" sz="2400" b="1" dirty="0">
              <a:solidFill>
                <a:srgbClr val="000000"/>
              </a:solidFill>
              <a:latin typeface="Calibri" pitchFamily="34" charset="0"/>
              <a:cs typeface="Times New Roman" pitchFamily="18" charset="0"/>
            </a:endParaRPr>
          </a:p>
          <a:p>
            <a:pPr algn="ctr"/>
            <a:r>
              <a:rPr lang="en-US" altLang="en-US" sz="2400" b="1" dirty="0">
                <a:solidFill>
                  <a:srgbClr val="000000"/>
                </a:solidFill>
                <a:latin typeface="Calibri" pitchFamily="34" charset="0"/>
                <a:cs typeface="Times New Roman" pitchFamily="18" charset="0"/>
              </a:rPr>
              <a:t>Unit 1 :  </a:t>
            </a:r>
            <a:r>
              <a:rPr lang="en-US" sz="2400" b="1" dirty="0"/>
              <a:t>Introduction</a:t>
            </a:r>
            <a:endParaRPr lang="en-US" sz="3600" b="1" dirty="0"/>
          </a:p>
          <a:p>
            <a:pPr algn="ctr" eaLnBrk="0" hangingPunct="0">
              <a:spcBef>
                <a:spcPct val="20000"/>
              </a:spcBef>
              <a:buFont typeface="Arial" pitchFamily="34" charset="0"/>
              <a:buNone/>
            </a:pPr>
            <a:r>
              <a:rPr lang="en-US" altLang="en-US" sz="2800" dirty="0">
                <a:solidFill>
                  <a:srgbClr val="000000"/>
                </a:solidFill>
                <a:latin typeface="Calibri" pitchFamily="34" charset="0"/>
                <a:cs typeface="Times New Roman" pitchFamily="18" charset="0"/>
              </a:rPr>
              <a:t>Computer Science &amp; Engineering</a:t>
            </a:r>
          </a:p>
          <a:p>
            <a:pPr algn="ctr" eaLnBrk="0" hangingPunct="0">
              <a:spcBef>
                <a:spcPct val="20000"/>
              </a:spcBef>
              <a:buFont typeface="Arial" pitchFamily="34" charset="0"/>
              <a:buNone/>
            </a:pPr>
            <a:r>
              <a:rPr lang="en-US" altLang="en-US" sz="2000" dirty="0">
                <a:solidFill>
                  <a:srgbClr val="000000"/>
                </a:solidFill>
                <a:latin typeface="Calibri" pitchFamily="34" charset="0"/>
                <a:cs typeface="Times New Roman" pitchFamily="18" charset="0"/>
              </a:rPr>
              <a:t>                                                     Pragati Mishra(Assistant Professor, PIET-CSE)</a:t>
            </a:r>
            <a:br>
              <a:rPr lang="en-US" altLang="en-US" sz="2000" dirty="0">
                <a:solidFill>
                  <a:srgbClr val="000000"/>
                </a:solidFill>
                <a:latin typeface="Calibri" pitchFamily="34" charset="0"/>
                <a:cs typeface="Times New Roman" pitchFamily="18" charset="0"/>
              </a:rPr>
            </a:br>
            <a:endParaRPr lang="en-IN" altLang="en-US" sz="1600" dirty="0">
              <a:solidFill>
                <a:srgbClr val="000000"/>
              </a:solidFill>
              <a:latin typeface="Calibri" pitchFamily="34" charset="0"/>
              <a:cs typeface="Times New Roman" pitchFamily="18" charset="0"/>
            </a:endParaRPr>
          </a:p>
          <a:p>
            <a:pPr algn="ctr" eaLnBrk="0" hangingPunct="0">
              <a:buFont typeface="Arial" pitchFamily="34" charset="0"/>
              <a:buNone/>
            </a:pPr>
            <a:endParaRPr lang="en-IN" altLang="en-US" sz="3500" b="1" dirty="0">
              <a:solidFill>
                <a:srgbClr val="000000"/>
              </a:solidFill>
              <a:latin typeface="Calibri" pitchFamily="34" charset="0"/>
              <a:cs typeface="Times New Roman" pitchFamily="18" charset="0"/>
            </a:endParaRPr>
          </a:p>
        </p:txBody>
      </p:sp>
      <p:pic>
        <p:nvPicPr>
          <p:cNvPr id="2052" name="Audio 2">
            <a:hlinkClick r:id="" action="ppaction://media"/>
          </p:cNvPr>
          <p:cNvPicPr>
            <a:picLocks noChangeAspect="1"/>
          </p:cNvPicPr>
          <p:nvPr/>
        </p:nvPicPr>
        <p:blipFill>
          <a:blip r:embed="rId5"/>
          <a:srcRect/>
          <a:stretch>
            <a:fillRect/>
          </a:stretch>
        </p:blipFill>
        <p:spPr bwMode="auto">
          <a:xfrm>
            <a:off x="8318500" y="6032500"/>
            <a:ext cx="609600" cy="609600"/>
          </a:xfrm>
          <a:prstGeom prst="rect">
            <a:avLst/>
          </a:prstGeom>
          <a:noFill/>
          <a:ln w="9525">
            <a:noFill/>
            <a:miter lim="800000"/>
            <a:headEnd/>
            <a:tailEnd/>
          </a:ln>
        </p:spPr>
      </p:pic>
      <p:pic>
        <p:nvPicPr>
          <p:cNvPr id="7" name="Picture 6"/>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52400" y="152400"/>
            <a:ext cx="3276600" cy="1143000"/>
          </a:xfrm>
          <a:prstGeom prst="rect">
            <a:avLst/>
          </a:prstGeom>
          <a:noFill/>
          <a:ln>
            <a:noFill/>
          </a:ln>
        </p:spPr>
      </p:pic>
      <p:sp>
        <p:nvSpPr>
          <p:cNvPr id="8" name="TextBox 7"/>
          <p:cNvSpPr txBox="1"/>
          <p:nvPr/>
        </p:nvSpPr>
        <p:spPr>
          <a:xfrm>
            <a:off x="3505200" y="228600"/>
            <a:ext cx="5334000" cy="1354217"/>
          </a:xfrm>
          <a:prstGeom prst="rect">
            <a:avLst/>
          </a:prstGeom>
          <a:noFill/>
        </p:spPr>
        <p:txBody>
          <a:bodyPr wrap="square" rtlCol="0">
            <a:spAutoFit/>
          </a:bodyPr>
          <a:lstStyle/>
          <a:p>
            <a:r>
              <a:rPr lang="en-US" sz="1600" b="1" dirty="0"/>
              <a:t>PARUL INSTITUTE OF ENGINEERING &amp; TECHNOLOGY</a:t>
            </a:r>
            <a:endParaRPr lang="en-US" sz="1600" dirty="0"/>
          </a:p>
          <a:p>
            <a:r>
              <a:rPr lang="en-US" sz="1600" b="1" dirty="0"/>
              <a:t>FACULTY OF ENGINEERING &amp; TECHNOLOGY</a:t>
            </a:r>
            <a:endParaRPr lang="en-US" sz="1600" dirty="0"/>
          </a:p>
          <a:p>
            <a:r>
              <a:rPr lang="en-US" sz="1600" b="1" dirty="0"/>
              <a:t>PARUL UNIVERSITY</a:t>
            </a:r>
            <a:endParaRPr lang="en-US" dirty="0"/>
          </a:p>
          <a:p>
            <a:endParaRPr lang="en-US" dirty="0"/>
          </a:p>
        </p:txBody>
      </p:sp>
    </p:spTree>
  </p:cSld>
  <p:clrMapOvr>
    <a:masterClrMapping/>
  </p:clrMapOvr>
  <p:transition advTm="3055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201706" y="2558448"/>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1679781"/>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47824" y="1713119"/>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How does Machine Learning work</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660393"/>
            <a:ext cx="8487146" cy="1938992"/>
          </a:xfrm>
          <a:prstGeom prst="rect">
            <a:avLst/>
          </a:prstGeom>
        </p:spPr>
        <p:txBody>
          <a:bodyPr wrap="square">
            <a:spAutoFit/>
          </a:bodyPr>
          <a:lstStyle/>
          <a:p>
            <a:pPr marL="257175" indent="-257175" algn="just">
              <a:buFont typeface="Arial" pitchFamily="34" charset="0"/>
              <a:buChar char="•"/>
            </a:pPr>
            <a:r>
              <a:rPr lang="en-US" sz="2000" dirty="0">
                <a:latin typeface="Times New Roman" pitchFamily="18" charset="0"/>
                <a:cs typeface="Times New Roman" pitchFamily="18" charset="0"/>
              </a:rPr>
              <a:t>Suppose we have a complex problem, where we need to perform some predictions, so instead of writing a code for it, we just need to feed the data to generic algorithms, and with the help of these algorithms, machine builds the logic as per the data and predict the output. Machine learning has changed our way of thinking about the problem. The below block diagram explains the working of Machine Learning algorithm:</a:t>
            </a:r>
          </a:p>
        </p:txBody>
      </p:sp>
      <p:pic>
        <p:nvPicPr>
          <p:cNvPr id="3" name="Picture 12">
            <a:extLst>
              <a:ext uri="{FF2B5EF4-FFF2-40B4-BE49-F238E27FC236}">
                <a16:creationId xmlns:a16="http://schemas.microsoft.com/office/drawing/2014/main" id="{335F37EA-85FD-41CA-4E43-1D31AF4F4758}"/>
              </a:ext>
            </a:extLst>
          </p:cNvPr>
          <p:cNvPicPr>
            <a:picLocks noChangeAspect="1" noChangeArrowheads="1"/>
          </p:cNvPicPr>
          <p:nvPr/>
        </p:nvPicPr>
        <p:blipFill>
          <a:blip r:embed="rId3"/>
          <a:srcRect/>
          <a:stretch>
            <a:fillRect/>
          </a:stretch>
        </p:blipFill>
        <p:spPr bwMode="auto">
          <a:xfrm>
            <a:off x="228600" y="118754"/>
            <a:ext cx="1524000" cy="1395413"/>
          </a:xfrm>
          <a:prstGeom prst="rect">
            <a:avLst/>
          </a:prstGeom>
          <a:noFill/>
          <a:ln w="9525">
            <a:noFill/>
            <a:miter lim="800000"/>
            <a:headEnd/>
            <a:tailEnd/>
          </a:ln>
        </p:spPr>
      </p:pic>
      <p:pic>
        <p:nvPicPr>
          <p:cNvPr id="4" name="Picture 3">
            <a:extLst>
              <a:ext uri="{FF2B5EF4-FFF2-40B4-BE49-F238E27FC236}">
                <a16:creationId xmlns:a16="http://schemas.microsoft.com/office/drawing/2014/main" id="{06B1B587-7BDF-2A37-5972-D902AE713B1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81100" y="4674436"/>
            <a:ext cx="6781800" cy="2108609"/>
          </a:xfrm>
          <a:prstGeom prst="rect">
            <a:avLst/>
          </a:prstGeom>
        </p:spPr>
      </p:pic>
    </p:spTree>
    <p:extLst>
      <p:ext uri="{BB962C8B-B14F-4D97-AF65-F5344CB8AC3E}">
        <p14:creationId xmlns:p14="http://schemas.microsoft.com/office/powerpoint/2010/main" val="1607938008"/>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1707496"/>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47824" y="172246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Features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28600" y="2438862"/>
            <a:ext cx="8487146" cy="2345001"/>
          </a:xfrm>
          <a:prstGeom prst="rect">
            <a:avLst/>
          </a:prstGeom>
        </p:spPr>
        <p:txBody>
          <a:bodyPr wrap="square">
            <a:spAutoFit/>
          </a:bodyPr>
          <a:lstStyle/>
          <a:p>
            <a:pPr marL="257175" indent="-257175">
              <a:lnSpc>
                <a:spcPct val="150000"/>
              </a:lnSpc>
              <a:buFont typeface="Wingdings" pitchFamily="2" charset="2"/>
              <a:buChar char="q"/>
            </a:pPr>
            <a:r>
              <a:rPr lang="en-US" sz="2000" dirty="0">
                <a:latin typeface="Times New Roman" pitchFamily="18" charset="0"/>
                <a:cs typeface="Times New Roman" pitchFamily="18" charset="0"/>
              </a:rPr>
              <a:t>Machine learning uses data to detect various patterns in a given dataset.</a:t>
            </a:r>
          </a:p>
          <a:p>
            <a:pPr marL="257175" indent="-257175">
              <a:lnSpc>
                <a:spcPct val="150000"/>
              </a:lnSpc>
              <a:buFont typeface="Wingdings" pitchFamily="2" charset="2"/>
              <a:buChar char="q"/>
            </a:pPr>
            <a:r>
              <a:rPr lang="en-US" sz="2000" dirty="0">
                <a:latin typeface="Times New Roman" pitchFamily="18" charset="0"/>
                <a:cs typeface="Times New Roman" pitchFamily="18" charset="0"/>
              </a:rPr>
              <a:t>It can learn from past data and improve automatically.</a:t>
            </a:r>
          </a:p>
          <a:p>
            <a:pPr marL="257175" indent="-257175">
              <a:lnSpc>
                <a:spcPct val="150000"/>
              </a:lnSpc>
              <a:buFont typeface="Wingdings" pitchFamily="2" charset="2"/>
              <a:buChar char="q"/>
            </a:pPr>
            <a:r>
              <a:rPr lang="en-US" sz="2000" dirty="0">
                <a:latin typeface="Times New Roman" pitchFamily="18" charset="0"/>
                <a:cs typeface="Times New Roman" pitchFamily="18" charset="0"/>
              </a:rPr>
              <a:t>It is a data-driven technology.</a:t>
            </a:r>
          </a:p>
          <a:p>
            <a:pPr marL="257175" indent="-257175">
              <a:lnSpc>
                <a:spcPct val="150000"/>
              </a:lnSpc>
              <a:buFont typeface="Wingdings" pitchFamily="2" charset="2"/>
              <a:buChar char="q"/>
            </a:pPr>
            <a:r>
              <a:rPr lang="en-US" sz="2000" dirty="0">
                <a:latin typeface="Times New Roman" pitchFamily="18" charset="0"/>
                <a:cs typeface="Times New Roman" pitchFamily="18" charset="0"/>
              </a:rPr>
              <a:t>Machine learning is much similar to data mining as it also deals with the huge amount of the data</a:t>
            </a:r>
            <a:r>
              <a:rPr lang="en-US" sz="2000" dirty="0"/>
              <a:t>.</a:t>
            </a:r>
          </a:p>
        </p:txBody>
      </p:sp>
      <p:pic>
        <p:nvPicPr>
          <p:cNvPr id="3" name="Picture 12">
            <a:extLst>
              <a:ext uri="{FF2B5EF4-FFF2-40B4-BE49-F238E27FC236}">
                <a16:creationId xmlns:a16="http://schemas.microsoft.com/office/drawing/2014/main" id="{E897663E-42A6-F138-B46D-9FF222FBA8EA}"/>
              </a:ext>
            </a:extLst>
          </p:cNvPr>
          <p:cNvPicPr>
            <a:picLocks noChangeAspect="1" noChangeArrowheads="1"/>
          </p:cNvPicPr>
          <p:nvPr/>
        </p:nvPicPr>
        <p:blipFill>
          <a:blip r:embed="rId3"/>
          <a:srcRect/>
          <a:stretch>
            <a:fillRect/>
          </a:stretch>
        </p:blipFill>
        <p:spPr bwMode="auto">
          <a:xfrm>
            <a:off x="228600" y="118754"/>
            <a:ext cx="1524000" cy="1395413"/>
          </a:xfrm>
          <a:prstGeom prst="rect">
            <a:avLst/>
          </a:prstGeom>
          <a:noFill/>
          <a:ln w="9525">
            <a:noFill/>
            <a:miter lim="800000"/>
            <a:headEnd/>
            <a:tailEnd/>
          </a:ln>
        </p:spPr>
      </p:pic>
    </p:spTree>
    <p:extLst>
      <p:ext uri="{BB962C8B-B14F-4D97-AF65-F5344CB8AC3E}">
        <p14:creationId xmlns:p14="http://schemas.microsoft.com/office/powerpoint/2010/main" val="317983461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Need for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864350"/>
            <a:ext cx="8487146" cy="4360424"/>
          </a:xfrm>
          <a:prstGeom prst="rect">
            <a:avLst/>
          </a:prstGeom>
        </p:spPr>
        <p:txBody>
          <a:bodyPr wrap="square">
            <a:spAutoFit/>
          </a:bodyPr>
          <a:lstStyle/>
          <a:p>
            <a:pPr marL="257175" indent="-257175" algn="just">
              <a:lnSpc>
                <a:spcPct val="150000"/>
              </a:lnSpc>
              <a:buFont typeface="Wingdings" pitchFamily="2" charset="2"/>
              <a:buChar char="q"/>
            </a:pPr>
            <a:r>
              <a:rPr lang="en-US" sz="1700" dirty="0">
                <a:latin typeface="Times New Roman" pitchFamily="18" charset="0"/>
                <a:cs typeface="Times New Roman" pitchFamily="18" charset="0"/>
              </a:rPr>
              <a:t>The need for machine learning is increasing day by day. The reason behind the need for machine learning is that it is capable of doing tasks that are too complex for a person to implement directly. As a human, we have some limitations as we cannot access the huge amount of data manually, so for this, we need some computer systems and here comes the machine learning to make things easy for us.</a:t>
            </a:r>
          </a:p>
          <a:p>
            <a:pPr marL="257175" indent="-257175" algn="just">
              <a:lnSpc>
                <a:spcPct val="150000"/>
              </a:lnSpc>
              <a:buFont typeface="Wingdings" pitchFamily="2" charset="2"/>
              <a:buChar char="q"/>
            </a:pPr>
            <a:r>
              <a:rPr lang="en-US" sz="1700" dirty="0">
                <a:latin typeface="Times New Roman" pitchFamily="18" charset="0"/>
                <a:cs typeface="Times New Roman" pitchFamily="18" charset="0"/>
              </a:rPr>
              <a:t>We can train machine learning algorithms by providing them the huge amount of data and let them explore the data, construct the models, and predict the required output automatically. The performance of the machine learning algorithm depends on the amount of data, and it can be determined by the cost function. With the help of machine learning, we can save both time and money.</a:t>
            </a:r>
          </a:p>
          <a:p>
            <a:pPr lvl="0">
              <a:lnSpc>
                <a:spcPct val="150000"/>
              </a:lnSpc>
            </a:pPr>
            <a:endParaRPr lang="en-US" sz="1700" dirty="0"/>
          </a:p>
        </p:txBody>
      </p:sp>
      <p:pic>
        <p:nvPicPr>
          <p:cNvPr id="3" name="Picture 12">
            <a:extLst>
              <a:ext uri="{FF2B5EF4-FFF2-40B4-BE49-F238E27FC236}">
                <a16:creationId xmlns:a16="http://schemas.microsoft.com/office/drawing/2014/main" id="{5C1CE7BE-F6A2-1C0B-91A8-9D8A30440B4A}"/>
              </a:ext>
            </a:extLst>
          </p:cNvPr>
          <p:cNvPicPr>
            <a:picLocks noChangeAspect="1" noChangeArrowheads="1"/>
          </p:cNvPicPr>
          <p:nvPr/>
        </p:nvPicPr>
        <p:blipFill>
          <a:blip r:embed="rId3"/>
          <a:srcRect/>
          <a:stretch>
            <a:fillRect/>
          </a:stretch>
        </p:blipFill>
        <p:spPr bwMode="auto">
          <a:xfrm>
            <a:off x="228600" y="118754"/>
            <a:ext cx="1524000" cy="1395413"/>
          </a:xfrm>
          <a:prstGeom prst="rect">
            <a:avLst/>
          </a:prstGeom>
          <a:noFill/>
          <a:ln w="9525">
            <a:noFill/>
            <a:miter lim="800000"/>
            <a:headEnd/>
            <a:tailEnd/>
          </a:ln>
        </p:spPr>
      </p:pic>
    </p:spTree>
    <p:extLst>
      <p:ext uri="{BB962C8B-B14F-4D97-AF65-F5344CB8AC3E}">
        <p14:creationId xmlns:p14="http://schemas.microsoft.com/office/powerpoint/2010/main" val="244860117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Need for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864350"/>
            <a:ext cx="8487146" cy="2805320"/>
          </a:xfrm>
          <a:prstGeom prst="rect">
            <a:avLst/>
          </a:prstGeom>
        </p:spPr>
        <p:txBody>
          <a:bodyPr wrap="square">
            <a:spAutoFit/>
          </a:bodyPr>
          <a:lstStyle/>
          <a:p>
            <a:pPr marL="257175" indent="-257175" algn="just">
              <a:lnSpc>
                <a:spcPct val="150000"/>
              </a:lnSpc>
              <a:buFont typeface="Wingdings" pitchFamily="2" charset="2"/>
              <a:buChar char="q"/>
            </a:pPr>
            <a:r>
              <a:rPr lang="en-US" sz="2000" dirty="0"/>
              <a:t>The importance of machine learning can be easily understood by its uses cases, currently, machine learning is used in self-driving cars, cyber fraud detection, face recognition, and friend suggestion by Facebook, etc. Various top companies such as Netflix and Amazon have built machine learning models that are using a vast amount of data to analyze the user interest and recommend product accordingly.</a:t>
            </a:r>
          </a:p>
        </p:txBody>
      </p:sp>
      <p:pic>
        <p:nvPicPr>
          <p:cNvPr id="3" name="Picture 12">
            <a:extLst>
              <a:ext uri="{FF2B5EF4-FFF2-40B4-BE49-F238E27FC236}">
                <a16:creationId xmlns:a16="http://schemas.microsoft.com/office/drawing/2014/main" id="{0569F721-6993-501D-A968-CF34BC993AF6}"/>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988346937"/>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864350"/>
            <a:ext cx="8487146" cy="3920560"/>
          </a:xfrm>
          <a:prstGeom prst="rect">
            <a:avLst/>
          </a:prstGeom>
        </p:spPr>
        <p:txBody>
          <a:bodyPr wrap="square">
            <a:spAutoFit/>
          </a:bodyPr>
          <a:lstStyle/>
          <a:p>
            <a:pPr fontAlgn="base"/>
            <a:r>
              <a:rPr lang="en-US" dirty="0">
                <a:latin typeface="Times New Roman" pitchFamily="18" charset="0"/>
                <a:cs typeface="Times New Roman" pitchFamily="18" charset="0"/>
              </a:rPr>
              <a:t>Sample applications of machine learning:</a:t>
            </a:r>
          </a:p>
          <a:p>
            <a:pPr fontAlgn="base"/>
            <a:endParaRPr lang="en-US" dirty="0">
              <a:latin typeface="Times New Roman" pitchFamily="18" charset="0"/>
              <a:cs typeface="Times New Roman" pitchFamily="18" charset="0"/>
            </a:endParaRPr>
          </a:p>
          <a:p>
            <a:pPr marL="257175" indent="-257175">
              <a:lnSpc>
                <a:spcPct val="150000"/>
              </a:lnSpc>
              <a:buFont typeface="Wingdings" pitchFamily="2" charset="2"/>
              <a:buChar char="q"/>
            </a:pPr>
            <a:r>
              <a:rPr lang="en-US" b="1" dirty="0">
                <a:latin typeface="Times New Roman" pitchFamily="18" charset="0"/>
                <a:cs typeface="Times New Roman" pitchFamily="18" charset="0"/>
              </a:rPr>
              <a:t>Web search</a:t>
            </a:r>
            <a:r>
              <a:rPr lang="en-US" dirty="0">
                <a:latin typeface="Times New Roman" pitchFamily="18" charset="0"/>
                <a:cs typeface="Times New Roman" pitchFamily="18" charset="0"/>
              </a:rPr>
              <a:t>: ranking page based on what you are most likely to click on.</a:t>
            </a:r>
          </a:p>
          <a:p>
            <a:pPr marL="257175" indent="-257175">
              <a:lnSpc>
                <a:spcPct val="150000"/>
              </a:lnSpc>
              <a:buFont typeface="Wingdings" pitchFamily="2" charset="2"/>
              <a:buChar char="q"/>
            </a:pPr>
            <a:r>
              <a:rPr lang="en-US" b="1" dirty="0">
                <a:latin typeface="Times New Roman" pitchFamily="18" charset="0"/>
                <a:cs typeface="Times New Roman" pitchFamily="18" charset="0"/>
              </a:rPr>
              <a:t>Computational</a:t>
            </a:r>
            <a:r>
              <a:rPr lang="en-US" dirty="0">
                <a:latin typeface="Times New Roman" pitchFamily="18" charset="0"/>
                <a:cs typeface="Times New Roman" pitchFamily="18" charset="0"/>
              </a:rPr>
              <a:t> biology: rational design drugs in the computer based on past experiments.</a:t>
            </a:r>
          </a:p>
          <a:p>
            <a:pPr marL="257175" indent="-257175">
              <a:lnSpc>
                <a:spcPct val="150000"/>
              </a:lnSpc>
              <a:buFont typeface="Wingdings" pitchFamily="2" charset="2"/>
              <a:buChar char="q"/>
            </a:pPr>
            <a:r>
              <a:rPr lang="en-US" b="1" dirty="0">
                <a:latin typeface="Times New Roman" pitchFamily="18" charset="0"/>
                <a:cs typeface="Times New Roman" pitchFamily="18" charset="0"/>
              </a:rPr>
              <a:t>Finance</a:t>
            </a:r>
            <a:r>
              <a:rPr lang="en-US" dirty="0">
                <a:latin typeface="Times New Roman" pitchFamily="18" charset="0"/>
                <a:cs typeface="Times New Roman" pitchFamily="18" charset="0"/>
              </a:rPr>
              <a:t>: decide who to send what credit card offers to. Evaluation of risk on credit offers. How to decide where to invest money.</a:t>
            </a:r>
          </a:p>
          <a:p>
            <a:pPr marL="257175" indent="-257175">
              <a:lnSpc>
                <a:spcPct val="150000"/>
              </a:lnSpc>
              <a:buFont typeface="Wingdings" pitchFamily="2" charset="2"/>
              <a:buChar char="q"/>
            </a:pPr>
            <a:r>
              <a:rPr lang="en-US" b="1" dirty="0">
                <a:latin typeface="Times New Roman" pitchFamily="18" charset="0"/>
                <a:cs typeface="Times New Roman" pitchFamily="18" charset="0"/>
              </a:rPr>
              <a:t>E-commerce</a:t>
            </a:r>
            <a:r>
              <a:rPr lang="en-US" dirty="0">
                <a:latin typeface="Times New Roman" pitchFamily="18" charset="0"/>
                <a:cs typeface="Times New Roman" pitchFamily="18" charset="0"/>
              </a:rPr>
              <a:t>:  Predicting customer churn. Whether or not a transaction is fraudulent</a:t>
            </a:r>
          </a:p>
          <a:p>
            <a:pPr marL="257175" indent="-257175">
              <a:lnSpc>
                <a:spcPct val="150000"/>
              </a:lnSpc>
              <a:buFont typeface="Wingdings" pitchFamily="2" charset="2"/>
              <a:buChar char="q"/>
            </a:pPr>
            <a:r>
              <a:rPr lang="en-US" b="1" dirty="0"/>
              <a:t>Space exploration</a:t>
            </a:r>
            <a:r>
              <a:rPr lang="en-US" dirty="0"/>
              <a:t>: space probes and radio astronomy.</a:t>
            </a:r>
          </a:p>
          <a:p>
            <a:pPr marL="257175" indent="-257175">
              <a:lnSpc>
                <a:spcPct val="150000"/>
              </a:lnSpc>
              <a:buFont typeface="Wingdings" pitchFamily="2" charset="2"/>
              <a:buChar char="q"/>
            </a:pPr>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C9A188AC-0248-061E-FE4D-88604D8CE587}"/>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247688380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864350"/>
            <a:ext cx="8487146" cy="3631763"/>
          </a:xfrm>
          <a:prstGeom prst="rect">
            <a:avLst/>
          </a:prstGeom>
        </p:spPr>
        <p:txBody>
          <a:bodyPr wrap="square">
            <a:spAutoFit/>
          </a:bodyPr>
          <a:lstStyle/>
          <a:p>
            <a:pPr marL="257175" indent="-257175">
              <a:lnSpc>
                <a:spcPct val="150000"/>
              </a:lnSpc>
              <a:buFont typeface="Wingdings" pitchFamily="2" charset="2"/>
              <a:buChar char="q"/>
            </a:pPr>
            <a:r>
              <a:rPr lang="en-US" sz="2000" b="1" dirty="0"/>
              <a:t>Robotics</a:t>
            </a:r>
            <a:r>
              <a:rPr lang="en-US" sz="2000" dirty="0"/>
              <a:t>: how to handle uncertainty in new environments. Autonomous. Self-driving car.</a:t>
            </a:r>
          </a:p>
          <a:p>
            <a:pPr marL="257175" indent="-257175">
              <a:lnSpc>
                <a:spcPct val="150000"/>
              </a:lnSpc>
              <a:buFont typeface="Wingdings" pitchFamily="2" charset="2"/>
              <a:buChar char="q"/>
            </a:pPr>
            <a:r>
              <a:rPr lang="en-US" sz="2000" b="1" dirty="0"/>
              <a:t>Information extraction</a:t>
            </a:r>
            <a:r>
              <a:rPr lang="en-US" sz="2000" dirty="0"/>
              <a:t>: Ask questions over databases across the web.</a:t>
            </a:r>
          </a:p>
          <a:p>
            <a:pPr marL="257175" indent="-257175">
              <a:lnSpc>
                <a:spcPct val="150000"/>
              </a:lnSpc>
              <a:buFont typeface="Wingdings" pitchFamily="2" charset="2"/>
              <a:buChar char="q"/>
            </a:pPr>
            <a:r>
              <a:rPr lang="en-US" sz="2000" b="1" dirty="0"/>
              <a:t>Social networks</a:t>
            </a:r>
            <a:r>
              <a:rPr lang="en-US" sz="2000" dirty="0"/>
              <a:t>: Data on relationships and preferences. Machine learning to extract value from data.</a:t>
            </a:r>
          </a:p>
          <a:p>
            <a:pPr marL="257175" indent="-257175">
              <a:lnSpc>
                <a:spcPct val="150000"/>
              </a:lnSpc>
              <a:buFont typeface="Wingdings" pitchFamily="2" charset="2"/>
              <a:buChar char="q"/>
            </a:pPr>
            <a:r>
              <a:rPr lang="en-US" sz="2000" b="1" dirty="0"/>
              <a:t>Debugging</a:t>
            </a:r>
            <a:r>
              <a:rPr lang="en-US" sz="2000" dirty="0"/>
              <a:t>: Use in computer science problems like debugging. Labor intensive process. Could suggest where the bug could be.</a:t>
            </a:r>
          </a:p>
          <a:p>
            <a:pPr fontAlgn="base"/>
            <a:endParaRPr lang="en-US" sz="20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3BC0A503-163A-2E11-54EB-3854491AAB98}"/>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2972336655"/>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247317"/>
          </a:xfrm>
          <a:prstGeom prst="rect">
            <a:avLst/>
          </a:prstGeom>
        </p:spPr>
        <p:txBody>
          <a:bodyPr wrap="square">
            <a:spAutoFit/>
          </a:bodyPr>
          <a:lstStyle/>
          <a:p>
            <a:r>
              <a:rPr lang="en-US" b="1" dirty="0">
                <a:latin typeface="Times New Roman" pitchFamily="18" charset="0"/>
                <a:cs typeface="Times New Roman" pitchFamily="18" charset="0"/>
              </a:rPr>
              <a:t>But there are much more examples of ML in use</a:t>
            </a:r>
          </a:p>
          <a:p>
            <a:endParaRPr lang="en-US" dirty="0">
              <a:latin typeface="Times New Roman" pitchFamily="18" charset="0"/>
              <a:cs typeface="Times New Roman" pitchFamily="18" charset="0"/>
            </a:endParaRPr>
          </a:p>
          <a:p>
            <a:pPr marL="257175" indent="-257175">
              <a:buFont typeface="Wingdings" pitchFamily="2" charset="2"/>
              <a:buChar char="q"/>
            </a:pPr>
            <a:r>
              <a:rPr lang="en-US" b="1" dirty="0">
                <a:latin typeface="Times New Roman" pitchFamily="18" charset="0"/>
                <a:cs typeface="Times New Roman" pitchFamily="18" charset="0"/>
              </a:rPr>
              <a:t>Prediction </a:t>
            </a:r>
            <a:r>
              <a:rPr lang="en-US" dirty="0">
                <a:latin typeface="Times New Roman" pitchFamily="18" charset="0"/>
                <a:cs typeface="Times New Roman" pitchFamily="18" charset="0"/>
              </a:rPr>
              <a:t>— Machine learning can also be used in the prediction systems. Considering the loan example, to compute the probability of a fault, the system will need to classify the available data in groups.</a:t>
            </a:r>
          </a:p>
          <a:p>
            <a:pPr marL="257175" indent="-257175">
              <a:buFont typeface="Wingdings" pitchFamily="2" charset="2"/>
              <a:buChar char="q"/>
            </a:pPr>
            <a:r>
              <a:rPr lang="en-US" b="1" dirty="0">
                <a:latin typeface="Times New Roman" pitchFamily="18" charset="0"/>
                <a:cs typeface="Times New Roman" pitchFamily="18" charset="0"/>
              </a:rPr>
              <a:t>Image recognition</a:t>
            </a:r>
            <a:r>
              <a:rPr lang="en-US" dirty="0">
                <a:latin typeface="Times New Roman" pitchFamily="18" charset="0"/>
                <a:cs typeface="Times New Roman" pitchFamily="18" charset="0"/>
              </a:rPr>
              <a:t> — Machine learning can be used for face detection in an image as well. There is a separate category for each person in a database of several people.</a:t>
            </a:r>
          </a:p>
          <a:p>
            <a:pPr marL="257175" indent="-257175">
              <a:buFont typeface="Wingdings" pitchFamily="2" charset="2"/>
              <a:buChar char="q"/>
            </a:pPr>
            <a:r>
              <a:rPr lang="en-US" b="1" dirty="0">
                <a:latin typeface="Times New Roman" pitchFamily="18" charset="0"/>
                <a:cs typeface="Times New Roman" pitchFamily="18" charset="0"/>
              </a:rPr>
              <a:t>Speech Recognition</a:t>
            </a:r>
            <a:r>
              <a:rPr lang="en-US" dirty="0">
                <a:latin typeface="Times New Roman" pitchFamily="18" charset="0"/>
                <a:cs typeface="Times New Roman" pitchFamily="18" charset="0"/>
              </a:rPr>
              <a:t> — It is the translation of spoken words into the text. It is used in voice searches and more. Voice user interfaces include voice dialing, call routing, and appliance control. It can also be used a simple data entry and the preparation of structured documents.</a:t>
            </a:r>
          </a:p>
          <a:p>
            <a:pPr marL="257175" indent="-257175">
              <a:buFont typeface="Wingdings" pitchFamily="2" charset="2"/>
              <a:buChar char="q"/>
            </a:pPr>
            <a:r>
              <a:rPr lang="en-US" b="1" dirty="0">
                <a:latin typeface="Times New Roman" pitchFamily="18" charset="0"/>
                <a:cs typeface="Times New Roman" pitchFamily="18" charset="0"/>
              </a:rPr>
              <a:t>Medical diagnoses —</a:t>
            </a:r>
            <a:r>
              <a:rPr lang="en-US" dirty="0">
                <a:latin typeface="Times New Roman" pitchFamily="18" charset="0"/>
                <a:cs typeface="Times New Roman" pitchFamily="18" charset="0"/>
              </a:rPr>
              <a:t> ML is trained to recognize cancerous tissues.</a:t>
            </a:r>
          </a:p>
          <a:p>
            <a:pPr marL="257175" indent="-257175">
              <a:buFont typeface="Wingdings" pitchFamily="2" charset="2"/>
              <a:buChar char="q"/>
            </a:pPr>
            <a:r>
              <a:rPr lang="en-US" b="1" dirty="0">
                <a:latin typeface="Times New Roman" pitchFamily="18" charset="0"/>
                <a:cs typeface="Times New Roman" pitchFamily="18" charset="0"/>
              </a:rPr>
              <a:t>Financial industry and trading</a:t>
            </a:r>
            <a:r>
              <a:rPr lang="en-US" dirty="0">
                <a:latin typeface="Times New Roman" pitchFamily="18" charset="0"/>
                <a:cs typeface="Times New Roman" pitchFamily="18" charset="0"/>
              </a:rPr>
              <a:t> — companies use ML in fraud investigations and credit checks</a:t>
            </a:r>
            <a:r>
              <a:rPr lang="en-US" dirty="0"/>
              <a:t>.</a:t>
            </a:r>
          </a:p>
          <a:p>
            <a:pPr fontAlgn="base"/>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78452372-A7D3-AAB6-8244-194605DE6C27}"/>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1639572625"/>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553998"/>
          </a:xfrm>
          <a:prstGeom prst="rect">
            <a:avLst/>
          </a:prstGeom>
        </p:spPr>
        <p:txBody>
          <a:bodyPr wrap="square">
            <a:spAutoFit/>
          </a:bodyPr>
          <a:lstStyle/>
          <a:p>
            <a:r>
              <a:rPr lang="en-US" sz="1500" b="1" dirty="0">
                <a:latin typeface="Times New Roman" pitchFamily="18" charset="0"/>
                <a:cs typeface="Times New Roman" pitchFamily="18" charset="0"/>
              </a:rPr>
              <a:t>But there are much more examples of ML in use</a:t>
            </a:r>
          </a:p>
          <a:p>
            <a:endParaRPr lang="en-US" sz="1500" dirty="0">
              <a:latin typeface="Times New Roman" pitchFamily="18" charset="0"/>
              <a:cs typeface="Times New Roman" pitchFamily="18" charset="0"/>
            </a:endParaRPr>
          </a:p>
        </p:txBody>
      </p:sp>
      <p:pic>
        <p:nvPicPr>
          <p:cNvPr id="2050" name="Picture 2" descr="Applications of Machine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9659" y="3085815"/>
            <a:ext cx="4440692" cy="344834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12">
            <a:extLst>
              <a:ext uri="{FF2B5EF4-FFF2-40B4-BE49-F238E27FC236}">
                <a16:creationId xmlns:a16="http://schemas.microsoft.com/office/drawing/2014/main" id="{2611BE0D-71A9-695A-2F0B-17D164B4C8C2}"/>
              </a:ext>
            </a:extLst>
          </p:cNvPr>
          <p:cNvPicPr>
            <a:picLocks noChangeAspect="1" noChangeArrowheads="1"/>
          </p:cNvPicPr>
          <p:nvPr/>
        </p:nvPicPr>
        <p:blipFill>
          <a:blip r:embed="rId4"/>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3567118540"/>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Applications of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2862322"/>
          </a:xfrm>
          <a:prstGeom prst="rect">
            <a:avLst/>
          </a:prstGeom>
        </p:spPr>
        <p:txBody>
          <a:bodyPr wrap="square">
            <a:spAutoFit/>
          </a:bodyPr>
          <a:lstStyle/>
          <a:p>
            <a:r>
              <a:rPr lang="en-US" sz="2000" b="1" dirty="0">
                <a:latin typeface="Times New Roman" pitchFamily="18" charset="0"/>
                <a:cs typeface="Times New Roman" pitchFamily="18" charset="0"/>
              </a:rPr>
              <a:t>5. Self-driving cars:</a:t>
            </a:r>
          </a:p>
          <a:p>
            <a:endParaRPr lang="en-US" sz="2000" b="1" dirty="0">
              <a:latin typeface="Times New Roman" pitchFamily="18" charset="0"/>
              <a:cs typeface="Times New Roman" pitchFamily="18" charset="0"/>
            </a:endParaRPr>
          </a:p>
          <a:p>
            <a:r>
              <a:rPr lang="en-US" sz="2000" dirty="0">
                <a:latin typeface="Times New Roman" pitchFamily="18" charset="0"/>
                <a:cs typeface="Times New Roman" pitchFamily="18" charset="0"/>
              </a:rPr>
              <a:t>One of the most exciting applications of machine learning is self-driving cars. Machine learning plays a significant role in self-driving cars. Tesla, the most popular car manufacturing company is working on self-driving car. It is using unsupervised learning method to train the car models to detect people and objects while driving.</a:t>
            </a:r>
          </a:p>
          <a:p>
            <a:r>
              <a:rPr lang="en-US" sz="2000" b="1" dirty="0">
                <a:latin typeface="Times New Roman" pitchFamily="18" charset="0"/>
                <a:cs typeface="Times New Roman" pitchFamily="18" charset="0"/>
              </a:rPr>
              <a:t> </a:t>
            </a:r>
            <a:endParaRPr lang="en-US" sz="2000" dirty="0">
              <a:latin typeface="Times New Roman" pitchFamily="18" charset="0"/>
              <a:cs typeface="Times New Roman" pitchFamily="18" charset="0"/>
            </a:endParaRPr>
          </a:p>
          <a:p>
            <a:pPr fontAlgn="base"/>
            <a:endParaRPr lang="en-US" sz="20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FCD4159B-4A36-C6A4-9470-878C9226A841}"/>
              </a:ext>
            </a:extLst>
          </p:cNvPr>
          <p:cNvPicPr>
            <a:picLocks noChangeAspect="1" noChangeArrowheads="1"/>
          </p:cNvPicPr>
          <p:nvPr/>
        </p:nvPicPr>
        <p:blipFill>
          <a:blip r:embed="rId3"/>
          <a:srcRect/>
          <a:stretch>
            <a:fillRect/>
          </a:stretch>
        </p:blipFill>
        <p:spPr bwMode="auto">
          <a:xfrm>
            <a:off x="190500" y="216104"/>
            <a:ext cx="1524000" cy="1395413"/>
          </a:xfrm>
          <a:prstGeom prst="rect">
            <a:avLst/>
          </a:prstGeom>
          <a:noFill/>
          <a:ln w="9525">
            <a:noFill/>
            <a:miter lim="800000"/>
            <a:headEnd/>
            <a:tailEnd/>
          </a:ln>
        </p:spPr>
      </p:pic>
    </p:spTree>
    <p:extLst>
      <p:ext uri="{BB962C8B-B14F-4D97-AF65-F5344CB8AC3E}">
        <p14:creationId xmlns:p14="http://schemas.microsoft.com/office/powerpoint/2010/main" val="6427656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pic>
        <p:nvPicPr>
          <p:cNvPr id="3074" name="Picture 2" descr="Machine learning Life cyc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5016" y="2779484"/>
            <a:ext cx="4315784" cy="35016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2">
            <a:extLst>
              <a:ext uri="{FF2B5EF4-FFF2-40B4-BE49-F238E27FC236}">
                <a16:creationId xmlns:a16="http://schemas.microsoft.com/office/drawing/2014/main" id="{380691EF-2FE0-6C1F-5374-BDFDADB2BC4C}"/>
              </a:ext>
            </a:extLst>
          </p:cNvPr>
          <p:cNvPicPr>
            <a:picLocks noChangeAspect="1" noChangeArrowheads="1"/>
          </p:cNvPicPr>
          <p:nvPr/>
        </p:nvPicPr>
        <p:blipFill>
          <a:blip r:embed="rId4"/>
          <a:srcRect/>
          <a:stretch>
            <a:fillRect/>
          </a:stretch>
        </p:blipFill>
        <p:spPr bwMode="auto">
          <a:xfrm>
            <a:off x="285751" y="146388"/>
            <a:ext cx="1524000" cy="1395413"/>
          </a:xfrm>
          <a:prstGeom prst="rect">
            <a:avLst/>
          </a:prstGeom>
          <a:noFill/>
          <a:ln w="9525">
            <a:noFill/>
            <a:miter lim="800000"/>
            <a:headEnd/>
            <a:tailEnd/>
          </a:ln>
        </p:spPr>
      </p:pic>
    </p:spTree>
    <p:extLst>
      <p:ext uri="{BB962C8B-B14F-4D97-AF65-F5344CB8AC3E}">
        <p14:creationId xmlns:p14="http://schemas.microsoft.com/office/powerpoint/2010/main" val="204105517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57338"/>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spcBef>
                <a:spcPct val="0"/>
              </a:spcBef>
              <a:buFont typeface="Arial" panose="020B0604020202020204" pitchFamily="34" charset="0"/>
              <a:buNone/>
              <a:defRPr/>
            </a:pPr>
            <a:r>
              <a:rPr lang="en-IN" sz="4400" dirty="0">
                <a:solidFill>
                  <a:schemeClr val="bg1"/>
                </a:solidFill>
                <a:latin typeface="+mj-lt"/>
              </a:rPr>
              <a:t>Outline</a:t>
            </a:r>
            <a:endParaRPr lang="en-US" altLang="en-US" sz="4400" dirty="0">
              <a:solidFill>
                <a:schemeClr val="bg1"/>
              </a:solidFill>
              <a:latin typeface="+mj-lt"/>
            </a:endParaRP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3077"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sp>
        <p:nvSpPr>
          <p:cNvPr id="12" name="TextBox 11"/>
          <p:cNvSpPr txBox="1"/>
          <p:nvPr/>
        </p:nvSpPr>
        <p:spPr>
          <a:xfrm>
            <a:off x="190500" y="2574925"/>
            <a:ext cx="8763000" cy="1938992"/>
          </a:xfrm>
          <a:prstGeom prst="rect">
            <a:avLst/>
          </a:prstGeom>
          <a:noFill/>
        </p:spPr>
        <p:txBody>
          <a:bodyPr>
            <a:spAutoFit/>
          </a:bodyPr>
          <a:lstStyle/>
          <a:p>
            <a:pPr marL="285750" indent="-285750" eaLnBrk="0" hangingPunct="0">
              <a:buFont typeface="Arial" panose="020B0604020202020204" pitchFamily="34" charset="0"/>
              <a:buChar char="•"/>
              <a:defRPr/>
            </a:pPr>
            <a:r>
              <a:rPr lang="en-US" sz="2400" dirty="0"/>
              <a:t>Introduction to Machine Learning</a:t>
            </a:r>
          </a:p>
          <a:p>
            <a:pPr marL="285750" indent="-285750" eaLnBrk="0" hangingPunct="0">
              <a:buFont typeface="Arial" panose="020B0604020202020204" pitchFamily="34" charset="0"/>
              <a:buChar char="•"/>
              <a:defRPr/>
            </a:pPr>
            <a:r>
              <a:rPr lang="en-US" sz="2400" dirty="0"/>
              <a:t>Learning Paradigms</a:t>
            </a:r>
          </a:p>
          <a:p>
            <a:pPr marL="285750" indent="-285750" eaLnBrk="0" hangingPunct="0">
              <a:buFont typeface="Arial" panose="020B0604020202020204" pitchFamily="34" charset="0"/>
              <a:buChar char="•"/>
              <a:defRPr/>
            </a:pPr>
            <a:r>
              <a:rPr lang="en-US" sz="2400" dirty="0"/>
              <a:t>PAC learning</a:t>
            </a:r>
          </a:p>
          <a:p>
            <a:pPr marL="285750" indent="-285750" eaLnBrk="0" hangingPunct="0">
              <a:buFont typeface="Arial" panose="020B0604020202020204" pitchFamily="34" charset="0"/>
              <a:buChar char="•"/>
              <a:defRPr/>
            </a:pPr>
            <a:r>
              <a:rPr lang="en-US" sz="2400" dirty="0"/>
              <a:t>Basics of Probability</a:t>
            </a:r>
          </a:p>
          <a:p>
            <a:pPr marL="285750" indent="-285750" eaLnBrk="0" hangingPunct="0">
              <a:buFont typeface="Arial" panose="020B0604020202020204" pitchFamily="34" charset="0"/>
              <a:buChar char="•"/>
              <a:defRPr/>
            </a:pPr>
            <a:r>
              <a:rPr lang="en-US" sz="2400" dirty="0"/>
              <a:t>Version Spaces. </a:t>
            </a:r>
            <a:endParaRPr lang="en-IN" sz="2200" dirty="0"/>
          </a:p>
        </p:txBody>
      </p:sp>
      <p:pic>
        <p:nvPicPr>
          <p:cNvPr id="3079" name="Picture 12"/>
          <p:cNvPicPr>
            <a:picLocks noChangeAspect="1" noChangeArrowheads="1"/>
          </p:cNvPicPr>
          <p:nvPr/>
        </p:nvPicPr>
        <p:blipFill>
          <a:blip r:embed="rId6"/>
          <a:srcRect/>
          <a:stretch>
            <a:fillRect/>
          </a:stretch>
        </p:blipFill>
        <p:spPr bwMode="auto">
          <a:xfrm>
            <a:off x="190500" y="125412"/>
            <a:ext cx="1524000" cy="1395413"/>
          </a:xfrm>
          <a:prstGeom prst="rect">
            <a:avLst/>
          </a:prstGeom>
          <a:noFill/>
          <a:ln w="9525">
            <a:noFill/>
            <a:miter lim="800000"/>
            <a:headEnd/>
            <a:tailEnd/>
          </a:ln>
        </p:spPr>
      </p:pic>
    </p:spTree>
  </p:cSld>
  <p:clrMapOvr>
    <a:masterClrMapping/>
  </p:clrMapOvr>
  <mc:AlternateContent xmlns:mc="http://schemas.openxmlformats.org/markup-compatibility/2006" xmlns:p14="http://schemas.microsoft.com/office/powerpoint/2010/main">
    <mc:Choice Requires="p14">
      <p:transition spd="slow" p14:dur="1500" advTm="77420">
        <p:split orient="vert"/>
      </p:transition>
    </mc:Choice>
    <mc:Fallback xmlns="">
      <p:transition spd="slow" advTm="7742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247317"/>
          </a:xfrm>
          <a:prstGeom prst="rect">
            <a:avLst/>
          </a:prstGeom>
        </p:spPr>
        <p:txBody>
          <a:bodyPr wrap="square">
            <a:spAutoFit/>
          </a:bodyPr>
          <a:lstStyle/>
          <a:p>
            <a:r>
              <a:rPr lang="en-US" b="1" dirty="0">
                <a:latin typeface="Times New Roman" pitchFamily="18" charset="0"/>
                <a:cs typeface="Times New Roman" pitchFamily="18" charset="0"/>
              </a:rPr>
              <a:t>1. Gathering Data:</a:t>
            </a:r>
          </a:p>
          <a:p>
            <a:r>
              <a:rPr lang="en-US" dirty="0">
                <a:latin typeface="Times New Roman" pitchFamily="18" charset="0"/>
                <a:cs typeface="Times New Roman" pitchFamily="18" charset="0"/>
              </a:rPr>
              <a:t>Data Gathering is the first step of the machine learning life cycle. The goal of this step is to identify and obtain all data-related problems.</a:t>
            </a:r>
          </a:p>
          <a:p>
            <a:r>
              <a:rPr lang="en-US" dirty="0">
                <a:latin typeface="Times New Roman" pitchFamily="18" charset="0"/>
                <a:cs typeface="Times New Roman" pitchFamily="18" charset="0"/>
              </a:rPr>
              <a:t>In this step, we need to identify the different data sources, as data can be collected from various sources such as </a:t>
            </a:r>
            <a:r>
              <a:rPr lang="en-US" b="1" dirty="0">
                <a:latin typeface="Times New Roman" pitchFamily="18" charset="0"/>
                <a:cs typeface="Times New Roman" pitchFamily="18" charset="0"/>
              </a:rPr>
              <a:t>files</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database</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internet</a:t>
            </a:r>
            <a:r>
              <a:rPr lang="en-US" dirty="0">
                <a:latin typeface="Times New Roman" pitchFamily="18" charset="0"/>
                <a:cs typeface="Times New Roman" pitchFamily="18" charset="0"/>
              </a:rPr>
              <a:t>, or </a:t>
            </a:r>
            <a:r>
              <a:rPr lang="en-US" b="1" dirty="0">
                <a:latin typeface="Times New Roman" pitchFamily="18" charset="0"/>
                <a:cs typeface="Times New Roman" pitchFamily="18" charset="0"/>
              </a:rPr>
              <a:t>mobile devices</a:t>
            </a:r>
            <a:r>
              <a:rPr lang="en-US" dirty="0">
                <a:latin typeface="Times New Roman" pitchFamily="18" charset="0"/>
                <a:cs typeface="Times New Roman" pitchFamily="18" charset="0"/>
              </a:rPr>
              <a:t>. It is one of the most important steps of the life cycle. The quantity and quality of the collected data will determine the efficiency of the output. The more will be the data, the more accurate will be the prediction.</a:t>
            </a:r>
          </a:p>
          <a:p>
            <a:r>
              <a:rPr lang="en-US" dirty="0">
                <a:latin typeface="Times New Roman" pitchFamily="18" charset="0"/>
                <a:cs typeface="Times New Roman" pitchFamily="18" charset="0"/>
              </a:rPr>
              <a:t>This step includes the below tasks:</a:t>
            </a:r>
          </a:p>
          <a:p>
            <a:pPr marL="257175" indent="-257175">
              <a:buFont typeface="Arial" pitchFamily="34" charset="0"/>
              <a:buChar char="•"/>
            </a:pPr>
            <a:r>
              <a:rPr lang="en-US" b="1" dirty="0">
                <a:latin typeface="Times New Roman" pitchFamily="18" charset="0"/>
                <a:cs typeface="Times New Roman" pitchFamily="18" charset="0"/>
              </a:rPr>
              <a:t>Identify various data sources</a:t>
            </a:r>
            <a:endParaRPr lang="en-US" dirty="0">
              <a:latin typeface="Times New Roman" pitchFamily="18" charset="0"/>
              <a:cs typeface="Times New Roman" pitchFamily="18" charset="0"/>
            </a:endParaRPr>
          </a:p>
          <a:p>
            <a:pPr marL="257175" indent="-257175">
              <a:buFont typeface="Arial" pitchFamily="34" charset="0"/>
              <a:buChar char="•"/>
            </a:pPr>
            <a:r>
              <a:rPr lang="en-US" b="1" dirty="0">
                <a:latin typeface="Times New Roman" pitchFamily="18" charset="0"/>
                <a:cs typeface="Times New Roman" pitchFamily="18" charset="0"/>
              </a:rPr>
              <a:t>Collect data</a:t>
            </a:r>
            <a:endParaRPr lang="en-US" dirty="0">
              <a:latin typeface="Times New Roman" pitchFamily="18" charset="0"/>
              <a:cs typeface="Times New Roman" pitchFamily="18" charset="0"/>
            </a:endParaRPr>
          </a:p>
          <a:p>
            <a:pPr marL="257175" indent="-257175">
              <a:buFont typeface="Arial" pitchFamily="34" charset="0"/>
              <a:buChar char="•"/>
            </a:pPr>
            <a:r>
              <a:rPr lang="en-US" b="1" dirty="0">
                <a:latin typeface="Times New Roman" pitchFamily="18" charset="0"/>
                <a:cs typeface="Times New Roman" pitchFamily="18" charset="0"/>
              </a:rPr>
              <a:t>Integrate the data obtained from different sources</a:t>
            </a:r>
            <a:endParaRPr lang="en-US" dirty="0">
              <a:latin typeface="Times New Roman" pitchFamily="18" charset="0"/>
              <a:cs typeface="Times New Roman" pitchFamily="18" charset="0"/>
            </a:endParaRPr>
          </a:p>
          <a:p>
            <a:r>
              <a:rPr lang="en-US" dirty="0">
                <a:latin typeface="Times New Roman" pitchFamily="18" charset="0"/>
                <a:cs typeface="Times New Roman" pitchFamily="18" charset="0"/>
              </a:rPr>
              <a:t>By performing the above task, we get a coherent set of data, also called as a </a:t>
            </a:r>
            <a:r>
              <a:rPr lang="en-US" b="1" dirty="0">
                <a:latin typeface="Times New Roman" pitchFamily="18" charset="0"/>
                <a:cs typeface="Times New Roman" pitchFamily="18" charset="0"/>
              </a:rPr>
              <a:t>dataset</a:t>
            </a:r>
            <a:r>
              <a:rPr lang="en-US" dirty="0">
                <a:latin typeface="Times New Roman" pitchFamily="18" charset="0"/>
                <a:cs typeface="Times New Roman" pitchFamily="18" charset="0"/>
              </a:rPr>
              <a:t>. It will be used in further steps.</a:t>
            </a:r>
          </a:p>
          <a:p>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64E49CF4-03CA-F394-4F2A-085E8B209659}"/>
              </a:ext>
            </a:extLst>
          </p:cNvPr>
          <p:cNvPicPr>
            <a:picLocks noChangeAspect="1" noChangeArrowheads="1"/>
          </p:cNvPicPr>
          <p:nvPr/>
        </p:nvPicPr>
        <p:blipFill>
          <a:blip r:embed="rId3"/>
          <a:srcRect/>
          <a:stretch>
            <a:fillRect/>
          </a:stretch>
        </p:blipFill>
        <p:spPr bwMode="auto">
          <a:xfrm>
            <a:off x="321518" y="305932"/>
            <a:ext cx="1524000" cy="1395413"/>
          </a:xfrm>
          <a:prstGeom prst="rect">
            <a:avLst/>
          </a:prstGeom>
          <a:noFill/>
          <a:ln w="9525">
            <a:noFill/>
            <a:miter lim="800000"/>
            <a:headEnd/>
            <a:tailEnd/>
          </a:ln>
        </p:spPr>
      </p:pic>
    </p:spTree>
    <p:extLst>
      <p:ext uri="{BB962C8B-B14F-4D97-AF65-F5344CB8AC3E}">
        <p14:creationId xmlns:p14="http://schemas.microsoft.com/office/powerpoint/2010/main" val="2633921852"/>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247317"/>
          </a:xfrm>
          <a:prstGeom prst="rect">
            <a:avLst/>
          </a:prstGeom>
        </p:spPr>
        <p:txBody>
          <a:bodyPr wrap="square">
            <a:spAutoFit/>
          </a:bodyPr>
          <a:lstStyle/>
          <a:p>
            <a:r>
              <a:rPr lang="en-US" b="1" dirty="0"/>
              <a:t>2. Data preparation</a:t>
            </a:r>
          </a:p>
          <a:p>
            <a:r>
              <a:rPr lang="en-US" dirty="0"/>
              <a:t>After collecting the data, we need to prepare it for further steps. Data preparation is a step where we put our data into a suitable place and prepare it to use in our machine learning training.</a:t>
            </a:r>
          </a:p>
          <a:p>
            <a:r>
              <a:rPr lang="en-US" dirty="0"/>
              <a:t>In this step, first, we put all data together, and then randomize the ordering of data.</a:t>
            </a:r>
          </a:p>
          <a:p>
            <a:r>
              <a:rPr lang="en-US" dirty="0"/>
              <a:t>This step can be further divided into two processes:</a:t>
            </a:r>
          </a:p>
          <a:p>
            <a:r>
              <a:rPr lang="en-US" b="1" dirty="0"/>
              <a:t>Data exploration:</a:t>
            </a:r>
            <a:br>
              <a:rPr lang="en-US" dirty="0"/>
            </a:br>
            <a:r>
              <a:rPr lang="en-US" dirty="0"/>
              <a:t>It is used to understand the nature of data that we have to work with. We need to understand the characteristics, format, and quality of data.</a:t>
            </a:r>
            <a:br>
              <a:rPr lang="en-US" dirty="0"/>
            </a:br>
            <a:r>
              <a:rPr lang="en-US" dirty="0"/>
              <a:t>A better understanding of data leads to an effective outcome. In this, we find Correlations, general trends, and outliers.</a:t>
            </a:r>
          </a:p>
          <a:p>
            <a:r>
              <a:rPr lang="en-US" b="1" dirty="0"/>
              <a:t>Data pre-processing:</a:t>
            </a:r>
            <a:br>
              <a:rPr lang="en-US" dirty="0"/>
            </a:br>
            <a:r>
              <a:rPr lang="en-US" dirty="0"/>
              <a:t>Now the next step is preprocessing of data for its analysis.</a:t>
            </a:r>
          </a:p>
          <a:p>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2FB9B4F5-30A4-9DD1-23A2-7A16E5433BE4}"/>
              </a:ext>
            </a:extLst>
          </p:cNvPr>
          <p:cNvPicPr>
            <a:picLocks noChangeAspect="1" noChangeArrowheads="1"/>
          </p:cNvPicPr>
          <p:nvPr/>
        </p:nvPicPr>
        <p:blipFill>
          <a:blip r:embed="rId3"/>
          <a:srcRect/>
          <a:stretch>
            <a:fillRect/>
          </a:stretch>
        </p:blipFill>
        <p:spPr bwMode="auto">
          <a:xfrm>
            <a:off x="381000" y="269336"/>
            <a:ext cx="1524000" cy="1395413"/>
          </a:xfrm>
          <a:prstGeom prst="rect">
            <a:avLst/>
          </a:prstGeom>
          <a:noFill/>
          <a:ln w="9525">
            <a:noFill/>
            <a:miter lim="800000"/>
            <a:headEnd/>
            <a:tailEnd/>
          </a:ln>
        </p:spPr>
      </p:pic>
    </p:spTree>
    <p:extLst>
      <p:ext uri="{BB962C8B-B14F-4D97-AF65-F5344CB8AC3E}">
        <p14:creationId xmlns:p14="http://schemas.microsoft.com/office/powerpoint/2010/main" val="2124179602"/>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278094"/>
          </a:xfrm>
          <a:prstGeom prst="rect">
            <a:avLst/>
          </a:prstGeom>
        </p:spPr>
        <p:txBody>
          <a:bodyPr wrap="square">
            <a:spAutoFit/>
          </a:bodyPr>
          <a:lstStyle/>
          <a:p>
            <a:pPr algn="just"/>
            <a:r>
              <a:rPr lang="en-US" sz="1700" b="1" dirty="0">
                <a:latin typeface="Times New Roman" pitchFamily="18" charset="0"/>
                <a:cs typeface="Times New Roman" pitchFamily="18" charset="0"/>
              </a:rPr>
              <a:t>3. Data Wrangling</a:t>
            </a:r>
          </a:p>
          <a:p>
            <a:pPr algn="just"/>
            <a:r>
              <a:rPr lang="en-US" sz="1700" dirty="0">
                <a:latin typeface="Times New Roman" pitchFamily="18" charset="0"/>
                <a:cs typeface="Times New Roman" pitchFamily="18" charset="0"/>
              </a:rPr>
              <a:t>Data wrangling is the process of cleaning and converting raw data into a useable format. It is the process of cleaning the data, selecting the variable to use, and transforming the data in a proper format to make it more suitable for analysis in the next step. It is one of the most important steps of the complete process. Cleaning of data is required to address the quality issues.</a:t>
            </a:r>
          </a:p>
          <a:p>
            <a:pPr algn="just"/>
            <a:r>
              <a:rPr lang="en-US" sz="1700" dirty="0">
                <a:latin typeface="Times New Roman" pitchFamily="18" charset="0"/>
                <a:cs typeface="Times New Roman" pitchFamily="18" charset="0"/>
              </a:rPr>
              <a:t>It is not necessary that data we have collected is always of our use as some of the data may not be useful. In real-world applications, collected data may have various issues, including:</a:t>
            </a:r>
          </a:p>
          <a:p>
            <a:pPr algn="just"/>
            <a:r>
              <a:rPr lang="en-US" sz="1700" b="1" dirty="0">
                <a:latin typeface="Times New Roman" pitchFamily="18" charset="0"/>
                <a:cs typeface="Times New Roman" pitchFamily="18" charset="0"/>
              </a:rPr>
              <a:t>Missing Values</a:t>
            </a:r>
            <a:endParaRPr lang="en-US" sz="1700" dirty="0">
              <a:latin typeface="Times New Roman" pitchFamily="18" charset="0"/>
              <a:cs typeface="Times New Roman" pitchFamily="18" charset="0"/>
            </a:endParaRPr>
          </a:p>
          <a:p>
            <a:pPr algn="just"/>
            <a:r>
              <a:rPr lang="en-US" sz="1700" b="1" dirty="0">
                <a:latin typeface="Times New Roman" pitchFamily="18" charset="0"/>
                <a:cs typeface="Times New Roman" pitchFamily="18" charset="0"/>
              </a:rPr>
              <a:t>Duplicate data</a:t>
            </a:r>
            <a:endParaRPr lang="en-US" sz="1700" dirty="0">
              <a:latin typeface="Times New Roman" pitchFamily="18" charset="0"/>
              <a:cs typeface="Times New Roman" pitchFamily="18" charset="0"/>
            </a:endParaRPr>
          </a:p>
          <a:p>
            <a:pPr algn="just"/>
            <a:r>
              <a:rPr lang="en-US" sz="1700" b="1" dirty="0">
                <a:latin typeface="Times New Roman" pitchFamily="18" charset="0"/>
                <a:cs typeface="Times New Roman" pitchFamily="18" charset="0"/>
              </a:rPr>
              <a:t>Invalid data</a:t>
            </a:r>
            <a:endParaRPr lang="en-US" sz="1700" dirty="0">
              <a:latin typeface="Times New Roman" pitchFamily="18" charset="0"/>
              <a:cs typeface="Times New Roman" pitchFamily="18" charset="0"/>
            </a:endParaRPr>
          </a:p>
          <a:p>
            <a:pPr algn="just"/>
            <a:r>
              <a:rPr lang="en-US" sz="1700" b="1" dirty="0">
                <a:latin typeface="Times New Roman" pitchFamily="18" charset="0"/>
                <a:cs typeface="Times New Roman" pitchFamily="18" charset="0"/>
              </a:rPr>
              <a:t>Noise</a:t>
            </a:r>
            <a:endParaRPr lang="en-US" sz="1700" dirty="0">
              <a:latin typeface="Times New Roman" pitchFamily="18" charset="0"/>
              <a:cs typeface="Times New Roman" pitchFamily="18" charset="0"/>
            </a:endParaRPr>
          </a:p>
          <a:p>
            <a:pPr algn="just"/>
            <a:r>
              <a:rPr lang="en-US" sz="1700" dirty="0">
                <a:latin typeface="Times New Roman" pitchFamily="18" charset="0"/>
                <a:cs typeface="Times New Roman" pitchFamily="18" charset="0"/>
              </a:rPr>
              <a:t>So, we use various filtering techniques to clean the data.</a:t>
            </a:r>
          </a:p>
          <a:p>
            <a:pPr algn="just"/>
            <a:r>
              <a:rPr lang="en-US" sz="1700" dirty="0">
                <a:latin typeface="Times New Roman" pitchFamily="18" charset="0"/>
                <a:cs typeface="Times New Roman" pitchFamily="18" charset="0"/>
              </a:rPr>
              <a:t>It is mandatory to detect and remove the above issues because it can negatively affect the quality of the outcome.</a:t>
            </a:r>
          </a:p>
          <a:p>
            <a:r>
              <a:rPr lang="en-US" sz="1700" b="1" dirty="0"/>
              <a:t> </a:t>
            </a:r>
            <a:endParaRPr lang="en-US" sz="17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E1D63725-D72E-D413-269C-400C37A199CB}"/>
              </a:ext>
            </a:extLst>
          </p:cNvPr>
          <p:cNvPicPr>
            <a:picLocks noChangeAspect="1" noChangeArrowheads="1"/>
          </p:cNvPicPr>
          <p:nvPr/>
        </p:nvPicPr>
        <p:blipFill>
          <a:blip r:embed="rId3"/>
          <a:srcRect/>
          <a:stretch>
            <a:fillRect/>
          </a:stretch>
        </p:blipFill>
        <p:spPr bwMode="auto">
          <a:xfrm>
            <a:off x="381000" y="242900"/>
            <a:ext cx="1524000" cy="1395413"/>
          </a:xfrm>
          <a:prstGeom prst="rect">
            <a:avLst/>
          </a:prstGeom>
          <a:noFill/>
          <a:ln w="9525">
            <a:noFill/>
            <a:miter lim="800000"/>
            <a:headEnd/>
            <a:tailEnd/>
          </a:ln>
        </p:spPr>
      </p:pic>
    </p:spTree>
    <p:extLst>
      <p:ext uri="{BB962C8B-B14F-4D97-AF65-F5344CB8AC3E}">
        <p14:creationId xmlns:p14="http://schemas.microsoft.com/office/powerpoint/2010/main" val="1171848754"/>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108817"/>
          </a:xfrm>
          <a:prstGeom prst="rect">
            <a:avLst/>
          </a:prstGeom>
        </p:spPr>
        <p:txBody>
          <a:bodyPr wrap="square">
            <a:spAutoFit/>
          </a:bodyPr>
          <a:lstStyle/>
          <a:p>
            <a:pPr algn="just"/>
            <a:r>
              <a:rPr lang="en-US" b="1" dirty="0">
                <a:latin typeface="Times New Roman" pitchFamily="18" charset="0"/>
                <a:cs typeface="Times New Roman" pitchFamily="18" charset="0"/>
              </a:rPr>
              <a:t>4. Data Analysis</a:t>
            </a:r>
          </a:p>
          <a:p>
            <a:pPr algn="just"/>
            <a:r>
              <a:rPr lang="en-US" dirty="0">
                <a:latin typeface="Times New Roman" pitchFamily="18" charset="0"/>
                <a:cs typeface="Times New Roman" pitchFamily="18" charset="0"/>
              </a:rPr>
              <a:t>Now the cleaned and prepared data is passed on to the analysis step. This step involves:</a:t>
            </a:r>
          </a:p>
          <a:p>
            <a:pPr algn="just">
              <a:lnSpc>
                <a:spcPct val="150000"/>
              </a:lnSpc>
            </a:pPr>
            <a:r>
              <a:rPr lang="en-US" b="1" dirty="0">
                <a:latin typeface="Times New Roman" pitchFamily="18" charset="0"/>
                <a:cs typeface="Times New Roman" pitchFamily="18" charset="0"/>
              </a:rPr>
              <a:t>Selection of analytical techniques</a:t>
            </a:r>
            <a:endParaRPr lang="en-US" dirty="0">
              <a:latin typeface="Times New Roman" pitchFamily="18" charset="0"/>
              <a:cs typeface="Times New Roman" pitchFamily="18" charset="0"/>
            </a:endParaRPr>
          </a:p>
          <a:p>
            <a:pPr algn="just">
              <a:lnSpc>
                <a:spcPct val="150000"/>
              </a:lnSpc>
            </a:pPr>
            <a:r>
              <a:rPr lang="en-US" b="1" dirty="0">
                <a:latin typeface="Times New Roman" pitchFamily="18" charset="0"/>
                <a:cs typeface="Times New Roman" pitchFamily="18" charset="0"/>
              </a:rPr>
              <a:t>Building models</a:t>
            </a:r>
            <a:endParaRPr lang="en-US" dirty="0">
              <a:latin typeface="Times New Roman" pitchFamily="18" charset="0"/>
              <a:cs typeface="Times New Roman" pitchFamily="18" charset="0"/>
            </a:endParaRPr>
          </a:p>
          <a:p>
            <a:pPr algn="just">
              <a:lnSpc>
                <a:spcPct val="150000"/>
              </a:lnSpc>
            </a:pPr>
            <a:r>
              <a:rPr lang="en-US" b="1" dirty="0">
                <a:latin typeface="Times New Roman" pitchFamily="18" charset="0"/>
                <a:cs typeface="Times New Roman" pitchFamily="18" charset="0"/>
              </a:rPr>
              <a:t>Review the result</a:t>
            </a:r>
            <a:endParaRPr lang="en-US" dirty="0">
              <a:latin typeface="Times New Roman" pitchFamily="18" charset="0"/>
              <a:cs typeface="Times New Roman" pitchFamily="18" charset="0"/>
            </a:endParaRPr>
          </a:p>
          <a:p>
            <a:pPr algn="just"/>
            <a:r>
              <a:rPr lang="en-US" dirty="0">
                <a:latin typeface="Times New Roman" pitchFamily="18" charset="0"/>
                <a:cs typeface="Times New Roman" pitchFamily="18" charset="0"/>
              </a:rPr>
              <a:t>The aim of this step is to build a machine learning model to analyze the data using various analytical techniques and review the outcome. It starts with the determination of the type of the problems, where we select the machine learning techniques such as </a:t>
            </a:r>
            <a:r>
              <a:rPr lang="en-US" b="1" dirty="0">
                <a:latin typeface="Times New Roman" pitchFamily="18" charset="0"/>
                <a:cs typeface="Times New Roman" pitchFamily="18" charset="0"/>
              </a:rPr>
              <a:t>Classification</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Regression</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Cluster analysis</a:t>
            </a:r>
            <a:r>
              <a:rPr lang="en-US" dirty="0">
                <a:latin typeface="Times New Roman" pitchFamily="18" charset="0"/>
                <a:cs typeface="Times New Roman" pitchFamily="18" charset="0"/>
              </a:rPr>
              <a:t>, </a:t>
            </a:r>
            <a:r>
              <a:rPr lang="en-US" b="1" dirty="0">
                <a:latin typeface="Times New Roman" pitchFamily="18" charset="0"/>
                <a:cs typeface="Times New Roman" pitchFamily="18" charset="0"/>
              </a:rPr>
              <a:t>Association</a:t>
            </a:r>
            <a:r>
              <a:rPr lang="en-US" dirty="0">
                <a:latin typeface="Times New Roman" pitchFamily="18" charset="0"/>
                <a:cs typeface="Times New Roman" pitchFamily="18" charset="0"/>
              </a:rPr>
              <a:t>, etc. then build the model using prepared data, and evaluate the model.</a:t>
            </a:r>
          </a:p>
          <a:p>
            <a:pPr algn="just"/>
            <a:r>
              <a:rPr lang="en-US" dirty="0">
                <a:latin typeface="Times New Roman" pitchFamily="18" charset="0"/>
                <a:cs typeface="Times New Roman" pitchFamily="18" charset="0"/>
              </a:rPr>
              <a:t>Hence, in this step, we take the data and use machine learning algorithms to build the model.</a:t>
            </a:r>
          </a:p>
          <a:p>
            <a:pPr algn="just"/>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2D44A484-750B-0EC6-DFA7-075DCFC06BB7}"/>
              </a:ext>
            </a:extLst>
          </p:cNvPr>
          <p:cNvPicPr>
            <a:picLocks noChangeAspect="1" noChangeArrowheads="1"/>
          </p:cNvPicPr>
          <p:nvPr/>
        </p:nvPicPr>
        <p:blipFill>
          <a:blip r:embed="rId3"/>
          <a:srcRect/>
          <a:stretch>
            <a:fillRect/>
          </a:stretch>
        </p:blipFill>
        <p:spPr bwMode="auto">
          <a:xfrm>
            <a:off x="381000" y="256896"/>
            <a:ext cx="1524000" cy="1395413"/>
          </a:xfrm>
          <a:prstGeom prst="rect">
            <a:avLst/>
          </a:prstGeom>
          <a:noFill/>
          <a:ln w="9525">
            <a:noFill/>
            <a:miter lim="800000"/>
            <a:headEnd/>
            <a:tailEnd/>
          </a:ln>
        </p:spPr>
      </p:pic>
    </p:spTree>
    <p:extLst>
      <p:ext uri="{BB962C8B-B14F-4D97-AF65-F5344CB8AC3E}">
        <p14:creationId xmlns:p14="http://schemas.microsoft.com/office/powerpoint/2010/main" val="1898796354"/>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Machine learning Life cycle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3139321"/>
          </a:xfrm>
          <a:prstGeom prst="rect">
            <a:avLst/>
          </a:prstGeom>
        </p:spPr>
        <p:txBody>
          <a:bodyPr wrap="square">
            <a:spAutoFit/>
          </a:bodyPr>
          <a:lstStyle/>
          <a:p>
            <a:r>
              <a:rPr lang="en-US" b="1" dirty="0"/>
              <a:t>7. Deployment</a:t>
            </a:r>
          </a:p>
          <a:p>
            <a:pPr algn="just">
              <a:lnSpc>
                <a:spcPct val="150000"/>
              </a:lnSpc>
            </a:pPr>
            <a:r>
              <a:rPr lang="en-US" dirty="0">
                <a:latin typeface="Times New Roman" pitchFamily="18" charset="0"/>
                <a:cs typeface="Times New Roman" pitchFamily="18" charset="0"/>
              </a:rPr>
              <a:t>The last step of machine learning life cycle is deployment, where we deploy the model in the real-world system.</a:t>
            </a:r>
          </a:p>
          <a:p>
            <a:pPr algn="just">
              <a:lnSpc>
                <a:spcPct val="150000"/>
              </a:lnSpc>
            </a:pPr>
            <a:r>
              <a:rPr lang="en-US" dirty="0">
                <a:latin typeface="Times New Roman" pitchFamily="18" charset="0"/>
                <a:cs typeface="Times New Roman" pitchFamily="18" charset="0"/>
              </a:rPr>
              <a:t>If the above-prepared model is producing an accurate result as per our requirement with acceptable speed, then we deploy the model in the real system. But before deploying the project, we will check whether it is improving its performance using available data or not. The deployment phase is similar to making the final report for a project.</a:t>
            </a:r>
          </a:p>
          <a:p>
            <a:pPr algn="just"/>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A6FDEDA8-8052-002E-DBF3-29D2AC757A65}"/>
              </a:ext>
            </a:extLst>
          </p:cNvPr>
          <p:cNvPicPr>
            <a:picLocks noChangeAspect="1" noChangeArrowheads="1"/>
          </p:cNvPicPr>
          <p:nvPr/>
        </p:nvPicPr>
        <p:blipFill>
          <a:blip r:embed="rId3"/>
          <a:srcRect/>
          <a:stretch>
            <a:fillRect/>
          </a:stretch>
        </p:blipFill>
        <p:spPr bwMode="auto">
          <a:xfrm>
            <a:off x="381000" y="242414"/>
            <a:ext cx="1524000" cy="1395413"/>
          </a:xfrm>
          <a:prstGeom prst="rect">
            <a:avLst/>
          </a:prstGeom>
          <a:noFill/>
          <a:ln w="9525">
            <a:noFill/>
            <a:miter lim="800000"/>
            <a:headEnd/>
            <a:tailEnd/>
          </a:ln>
        </p:spPr>
      </p:pic>
    </p:spTree>
    <p:extLst>
      <p:ext uri="{BB962C8B-B14F-4D97-AF65-F5344CB8AC3E}">
        <p14:creationId xmlns:p14="http://schemas.microsoft.com/office/powerpoint/2010/main" val="788546246"/>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3366563"/>
          </a:xfrm>
          <a:prstGeom prst="rect">
            <a:avLst/>
          </a:prstGeom>
        </p:spPr>
        <p:txBody>
          <a:bodyPr wrap="square">
            <a:spAutoFit/>
          </a:bodyPr>
          <a:lstStyle/>
          <a:p>
            <a:pPr algn="just">
              <a:lnSpc>
                <a:spcPct val="150000"/>
              </a:lnSpc>
            </a:pPr>
            <a:r>
              <a:rPr lang="en-US" b="1" dirty="0">
                <a:latin typeface="Times New Roman" pitchFamily="18" charset="0"/>
                <a:cs typeface="Times New Roman" pitchFamily="18" charset="0"/>
              </a:rPr>
              <a:t>Learning Paradigms</a:t>
            </a:r>
            <a:r>
              <a:rPr lang="en-US" dirty="0">
                <a:latin typeface="Times New Roman" pitchFamily="18" charset="0"/>
                <a:cs typeface="Times New Roman" pitchFamily="18" charset="0"/>
              </a:rPr>
              <a:t> basically states a particular pattern on which something or someone learns. </a:t>
            </a:r>
          </a:p>
          <a:p>
            <a:pPr algn="just">
              <a:lnSpc>
                <a:spcPct val="150000"/>
              </a:lnSpc>
            </a:pPr>
            <a:r>
              <a:rPr lang="en-US" dirty="0">
                <a:latin typeface="Times New Roman" pitchFamily="18" charset="0"/>
                <a:cs typeface="Times New Roman" pitchFamily="18" charset="0"/>
              </a:rPr>
              <a:t>Learning Paradigms related to machine learning, </a:t>
            </a:r>
            <a:r>
              <a:rPr lang="en-US" dirty="0" err="1">
                <a:latin typeface="Times New Roman" pitchFamily="18" charset="0"/>
                <a:cs typeface="Times New Roman" pitchFamily="18" charset="0"/>
              </a:rPr>
              <a:t>i.e</a:t>
            </a:r>
            <a:r>
              <a:rPr lang="en-US" dirty="0">
                <a:latin typeface="Times New Roman" pitchFamily="18" charset="0"/>
                <a:cs typeface="Times New Roman" pitchFamily="18" charset="0"/>
              </a:rPr>
              <a:t> how a machine learns when some data is given to it, its pattern of approach for some particular data.</a:t>
            </a:r>
          </a:p>
          <a:p>
            <a:pPr algn="just">
              <a:lnSpc>
                <a:spcPct val="150000"/>
              </a:lnSpc>
            </a:pPr>
            <a:r>
              <a:rPr lang="en-US" dirty="0">
                <a:latin typeface="Times New Roman" pitchFamily="18" charset="0"/>
                <a:cs typeface="Times New Roman" pitchFamily="18" charset="0"/>
              </a:rPr>
              <a:t>Machine learning is commonly separated into three main learning paradigms: </a:t>
            </a:r>
          </a:p>
          <a:p>
            <a:pPr marL="342900" indent="-342900" algn="just">
              <a:lnSpc>
                <a:spcPct val="150000"/>
              </a:lnSpc>
              <a:buFont typeface="+mj-lt"/>
              <a:buAutoNum type="arabicPeriod"/>
            </a:pPr>
            <a:r>
              <a:rPr lang="en-US" b="1" dirty="0">
                <a:latin typeface="Times New Roman" pitchFamily="18" charset="0"/>
                <a:cs typeface="Times New Roman" pitchFamily="18" charset="0"/>
              </a:rPr>
              <a:t>Supervised Learning</a:t>
            </a:r>
          </a:p>
          <a:p>
            <a:pPr marL="342900" indent="-342900" algn="just">
              <a:lnSpc>
                <a:spcPct val="150000"/>
              </a:lnSpc>
              <a:buFont typeface="+mj-lt"/>
              <a:buAutoNum type="arabicPeriod"/>
            </a:pPr>
            <a:r>
              <a:rPr lang="en-US" b="1" dirty="0">
                <a:latin typeface="Times New Roman" pitchFamily="18" charset="0"/>
                <a:cs typeface="Times New Roman" pitchFamily="18" charset="0"/>
              </a:rPr>
              <a:t>Unsupervised Learning</a:t>
            </a:r>
          </a:p>
          <a:p>
            <a:pPr marL="342900" indent="-342900" algn="just">
              <a:lnSpc>
                <a:spcPct val="150000"/>
              </a:lnSpc>
              <a:buFont typeface="+mj-lt"/>
              <a:buAutoNum type="arabicPeriod"/>
            </a:pPr>
            <a:r>
              <a:rPr lang="en-US" b="1" dirty="0">
                <a:latin typeface="Times New Roman" pitchFamily="18" charset="0"/>
                <a:cs typeface="Times New Roman" pitchFamily="18" charset="0"/>
              </a:rPr>
              <a:t>Reinforcement Learning</a:t>
            </a:r>
            <a:r>
              <a:rPr lang="en-US" dirty="0">
                <a:latin typeface="Times New Roman" pitchFamily="18" charset="0"/>
                <a:cs typeface="Times New Roman" pitchFamily="18" charset="0"/>
              </a:rPr>
              <a:t> </a:t>
            </a:r>
          </a:p>
        </p:txBody>
      </p:sp>
      <p:pic>
        <p:nvPicPr>
          <p:cNvPr id="3" name="Picture 12">
            <a:extLst>
              <a:ext uri="{FF2B5EF4-FFF2-40B4-BE49-F238E27FC236}">
                <a16:creationId xmlns:a16="http://schemas.microsoft.com/office/drawing/2014/main" id="{CBE825E7-80B1-5B89-E94D-402286986776}"/>
              </a:ext>
            </a:extLst>
          </p:cNvPr>
          <p:cNvPicPr>
            <a:picLocks noChangeAspect="1" noChangeArrowheads="1"/>
          </p:cNvPicPr>
          <p:nvPr/>
        </p:nvPicPr>
        <p:blipFill>
          <a:blip r:embed="rId3"/>
          <a:srcRect/>
          <a:stretch>
            <a:fillRect/>
          </a:stretch>
        </p:blipFill>
        <p:spPr bwMode="auto">
          <a:xfrm>
            <a:off x="381000" y="265611"/>
            <a:ext cx="1524000" cy="1395413"/>
          </a:xfrm>
          <a:prstGeom prst="rect">
            <a:avLst/>
          </a:prstGeom>
          <a:noFill/>
          <a:ln w="9525">
            <a:noFill/>
            <a:miter lim="800000"/>
            <a:headEnd/>
            <a:tailEnd/>
          </a:ln>
        </p:spPr>
      </p:pic>
    </p:spTree>
    <p:extLst>
      <p:ext uri="{BB962C8B-B14F-4D97-AF65-F5344CB8AC3E}">
        <p14:creationId xmlns:p14="http://schemas.microsoft.com/office/powerpoint/2010/main" val="1339302265"/>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397096"/>
          </a:xfrm>
          <a:prstGeom prst="rect">
            <a:avLst/>
          </a:prstGeom>
        </p:spPr>
        <p:txBody>
          <a:bodyPr wrap="square">
            <a:spAutoFit/>
          </a:bodyPr>
          <a:lstStyle/>
          <a:p>
            <a:pPr algn="just">
              <a:lnSpc>
                <a:spcPct val="150000"/>
              </a:lnSpc>
            </a:pPr>
            <a:r>
              <a:rPr lang="en-US" sz="1500" dirty="0">
                <a:latin typeface="Times New Roman" pitchFamily="18" charset="0"/>
                <a:cs typeface="Times New Roman" pitchFamily="18" charset="0"/>
              </a:rPr>
              <a:t> </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482" y="2797134"/>
            <a:ext cx="5863402" cy="3449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id="{649B0B7F-C163-4BD7-23D5-1ACF09A8C7E4}"/>
              </a:ext>
            </a:extLst>
          </p:cNvPr>
          <p:cNvPicPr>
            <a:picLocks noChangeAspect="1" noChangeArrowheads="1"/>
          </p:cNvPicPr>
          <p:nvPr/>
        </p:nvPicPr>
        <p:blipFill>
          <a:blip r:embed="rId4"/>
          <a:srcRect/>
          <a:stretch>
            <a:fillRect/>
          </a:stretch>
        </p:blipFill>
        <p:spPr bwMode="auto">
          <a:xfrm>
            <a:off x="457200" y="223498"/>
            <a:ext cx="1524000" cy="1395413"/>
          </a:xfrm>
          <a:prstGeom prst="rect">
            <a:avLst/>
          </a:prstGeom>
          <a:noFill/>
          <a:ln w="9525">
            <a:noFill/>
            <a:miter lim="800000"/>
            <a:headEnd/>
            <a:tailEnd/>
          </a:ln>
        </p:spPr>
      </p:pic>
    </p:spTree>
    <p:extLst>
      <p:ext uri="{BB962C8B-B14F-4D97-AF65-F5344CB8AC3E}">
        <p14:creationId xmlns:p14="http://schemas.microsoft.com/office/powerpoint/2010/main" val="2926157203"/>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4408899"/>
          </a:xfrm>
          <a:prstGeom prst="rect">
            <a:avLst/>
          </a:prstGeom>
        </p:spPr>
        <p:txBody>
          <a:bodyPr wrap="square">
            <a:spAutoFit/>
          </a:bodyPr>
          <a:lstStyle/>
          <a:p>
            <a:r>
              <a:rPr lang="en-US" sz="1700" b="1" dirty="0">
                <a:latin typeface="Times New Roman" pitchFamily="18" charset="0"/>
                <a:cs typeface="Times New Roman" pitchFamily="18" charset="0"/>
              </a:rPr>
              <a:t>1) Supervised Learning</a:t>
            </a:r>
          </a:p>
          <a:p>
            <a:pPr marL="257175" indent="-257175" algn="just">
              <a:lnSpc>
                <a:spcPct val="150000"/>
              </a:lnSpc>
              <a:buFont typeface="Arial" pitchFamily="34" charset="0"/>
              <a:buChar char="•"/>
            </a:pPr>
            <a:r>
              <a:rPr lang="en-US" sz="1700" dirty="0">
                <a:latin typeface="Times New Roman" pitchFamily="18" charset="0"/>
                <a:cs typeface="Times New Roman" pitchFamily="18" charset="0"/>
              </a:rPr>
              <a:t>Supervised learning is a type of machine learning method in which we provide sample labeled data to the machine learning system in order to train it, and on that basis, it predicts the output.</a:t>
            </a:r>
          </a:p>
          <a:p>
            <a:pPr marL="257175" indent="-257175" algn="just">
              <a:lnSpc>
                <a:spcPct val="150000"/>
              </a:lnSpc>
              <a:buFont typeface="Arial" pitchFamily="34" charset="0"/>
              <a:buChar char="•"/>
            </a:pPr>
            <a:r>
              <a:rPr lang="en-US" sz="1700" dirty="0">
                <a:latin typeface="Times New Roman" pitchFamily="18" charset="0"/>
                <a:cs typeface="Times New Roman" pitchFamily="18" charset="0"/>
              </a:rPr>
              <a:t>The system creates a model using labeled data to understand the datasets and learn about each data, once the training and processing are done then we test the model by providing a sample data to check whether it is predicting the exact output or not.</a:t>
            </a:r>
          </a:p>
          <a:p>
            <a:pPr marL="257175" indent="-257175" algn="just">
              <a:lnSpc>
                <a:spcPct val="150000"/>
              </a:lnSpc>
              <a:buFont typeface="Arial" pitchFamily="34" charset="0"/>
              <a:buChar char="•"/>
            </a:pPr>
            <a:r>
              <a:rPr lang="en-US" sz="1700" dirty="0">
                <a:latin typeface="Times New Roman" pitchFamily="18" charset="0"/>
                <a:cs typeface="Times New Roman" pitchFamily="18" charset="0"/>
              </a:rPr>
              <a:t>The goal of supervised learning is to map input data with the output data. The supervised learning is based on supervision, and it is the same as when a student learns things in the supervision of the teacher. The example of supervised learning is </a:t>
            </a:r>
            <a:r>
              <a:rPr lang="en-US" sz="1700" b="1" dirty="0">
                <a:latin typeface="Times New Roman" pitchFamily="18" charset="0"/>
                <a:cs typeface="Times New Roman" pitchFamily="18" charset="0"/>
              </a:rPr>
              <a:t>spam filtering</a:t>
            </a:r>
            <a:r>
              <a:rPr lang="en-US" sz="1700" dirty="0">
                <a:latin typeface="Times New Roman" pitchFamily="18" charset="0"/>
                <a:cs typeface="Times New Roman" pitchFamily="18" charset="0"/>
              </a:rPr>
              <a:t>.</a:t>
            </a:r>
          </a:p>
          <a:p>
            <a:br>
              <a:rPr lang="en-US" sz="1700" dirty="0"/>
            </a:br>
            <a:endParaRPr lang="en-US" sz="17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843A8169-3BD4-40B6-2494-D4E330FE5069}"/>
              </a:ext>
            </a:extLst>
          </p:cNvPr>
          <p:cNvPicPr>
            <a:picLocks noChangeAspect="1" noChangeArrowheads="1"/>
          </p:cNvPicPr>
          <p:nvPr/>
        </p:nvPicPr>
        <p:blipFill>
          <a:blip r:embed="rId3"/>
          <a:srcRect/>
          <a:stretch>
            <a:fillRect/>
          </a:stretch>
        </p:blipFill>
        <p:spPr bwMode="auto">
          <a:xfrm>
            <a:off x="381000" y="272447"/>
            <a:ext cx="1524000" cy="1395413"/>
          </a:xfrm>
          <a:prstGeom prst="rect">
            <a:avLst/>
          </a:prstGeom>
          <a:noFill/>
          <a:ln w="9525">
            <a:noFill/>
            <a:miter lim="800000"/>
            <a:headEnd/>
            <a:tailEnd/>
          </a:ln>
        </p:spPr>
      </p:pic>
    </p:spTree>
    <p:extLst>
      <p:ext uri="{BB962C8B-B14F-4D97-AF65-F5344CB8AC3E}">
        <p14:creationId xmlns:p14="http://schemas.microsoft.com/office/powerpoint/2010/main" val="4073172915"/>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9"/>
            <a:ext cx="8487146" cy="1477328"/>
          </a:xfrm>
          <a:prstGeom prst="rect">
            <a:avLst/>
          </a:prstGeom>
        </p:spPr>
        <p:txBody>
          <a:bodyPr wrap="square">
            <a:spAutoFit/>
          </a:bodyPr>
          <a:lstStyle/>
          <a:p>
            <a:endParaRPr lang="en-US" b="1" dirty="0">
              <a:latin typeface="Times New Roman" pitchFamily="18" charset="0"/>
              <a:cs typeface="Times New Roman" pitchFamily="18" charset="0"/>
            </a:endParaRPr>
          </a:p>
          <a:p>
            <a:pPr marL="257175" indent="-257175">
              <a:buFont typeface="Arial" pitchFamily="34" charset="0"/>
              <a:buChar char="•"/>
            </a:pPr>
            <a:r>
              <a:rPr lang="en-US" dirty="0">
                <a:latin typeface="Times New Roman" pitchFamily="18" charset="0"/>
                <a:cs typeface="Times New Roman" pitchFamily="18" charset="0"/>
              </a:rPr>
              <a:t>The main goal of the supervised learning technique is to map the input variable(x) with the output variable(y). Some real-world applications of supervised learning are Risk Assessment, Fraud Detection, Spam filtering, etc.</a:t>
            </a:r>
            <a:br>
              <a:rPr lang="en-US" dirty="0">
                <a:latin typeface="Times New Roman" pitchFamily="18" charset="0"/>
                <a:cs typeface="Times New Roman" pitchFamily="18" charset="0"/>
              </a:rPr>
            </a:br>
            <a:endParaRPr lang="en-US"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B7AAFD6C-A4DB-8B14-A3A9-CE05DDBED32F}"/>
              </a:ext>
            </a:extLst>
          </p:cNvPr>
          <p:cNvPicPr>
            <a:picLocks noChangeAspect="1" noChangeArrowheads="1"/>
          </p:cNvPicPr>
          <p:nvPr/>
        </p:nvPicPr>
        <p:blipFill>
          <a:blip r:embed="rId3"/>
          <a:srcRect/>
          <a:stretch>
            <a:fillRect/>
          </a:stretch>
        </p:blipFill>
        <p:spPr bwMode="auto">
          <a:xfrm>
            <a:off x="381000" y="194673"/>
            <a:ext cx="1524000" cy="1395413"/>
          </a:xfrm>
          <a:prstGeom prst="rect">
            <a:avLst/>
          </a:prstGeom>
          <a:noFill/>
          <a:ln w="9525">
            <a:noFill/>
            <a:miter lim="800000"/>
            <a:headEnd/>
            <a:tailEnd/>
          </a:ln>
        </p:spPr>
      </p:pic>
    </p:spTree>
    <p:extLst>
      <p:ext uri="{BB962C8B-B14F-4D97-AF65-F5344CB8AC3E}">
        <p14:creationId xmlns:p14="http://schemas.microsoft.com/office/powerpoint/2010/main" val="1246649458"/>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070315"/>
          </a:xfrm>
          <a:prstGeom prst="rect">
            <a:avLst/>
          </a:prstGeom>
          <a:noFill/>
          <a:ln>
            <a:noFill/>
          </a:ln>
        </p:spPr>
        <p:txBody>
          <a:bodyPr spcFirstLastPara="1" wrap="square" lIns="68569" tIns="34275" rIns="68569" bIns="34275" anchor="t" anchorCtr="0">
            <a:spAutoFit/>
          </a:bodyPr>
          <a:lstStyle/>
          <a:p>
            <a:r>
              <a:rPr lang="en-US" sz="2000" b="1" dirty="0"/>
              <a:t>2</a:t>
            </a:r>
            <a:r>
              <a:rPr lang="en-US" sz="2000" b="1" dirty="0">
                <a:latin typeface="Times New Roman" pitchFamily="18" charset="0"/>
                <a:cs typeface="Times New Roman" pitchFamily="18" charset="0"/>
              </a:rPr>
              <a:t>) Unsupervised Learning</a:t>
            </a:r>
          </a:p>
          <a:p>
            <a:pPr marL="257175" indent="-257175">
              <a:lnSpc>
                <a:spcPct val="150000"/>
              </a:lnSpc>
              <a:buFont typeface="Arial" pitchFamily="34" charset="0"/>
              <a:buChar char="•"/>
            </a:pPr>
            <a:r>
              <a:rPr lang="en-US" sz="2000" dirty="0">
                <a:latin typeface="Times New Roman" pitchFamily="18" charset="0"/>
                <a:cs typeface="Times New Roman" pitchFamily="18" charset="0"/>
              </a:rPr>
              <a:t>Unsupervised learning is a learning method in which a machine learns without any supervision.</a:t>
            </a:r>
          </a:p>
          <a:p>
            <a:pPr marL="257175" indent="-257175">
              <a:lnSpc>
                <a:spcPct val="150000"/>
              </a:lnSpc>
              <a:buFont typeface="Arial" pitchFamily="34" charset="0"/>
              <a:buChar char="•"/>
            </a:pPr>
            <a:r>
              <a:rPr lang="en-US" sz="2000" dirty="0">
                <a:latin typeface="Times New Roman" pitchFamily="18" charset="0"/>
                <a:cs typeface="Times New Roman" pitchFamily="18" charset="0"/>
              </a:rPr>
              <a:t>The training is provided to the machine with the set of data that has not been labeled, classified, or categorized, and the algorithm needs to act on that data without any supervision. The goal of unsupervised learning is to restructure the input data into new features or a group of objects with similar patterns.</a:t>
            </a:r>
          </a:p>
          <a:p>
            <a:pPr marL="257175" indent="-257175">
              <a:lnSpc>
                <a:spcPct val="150000"/>
              </a:lnSpc>
              <a:buFont typeface="Arial" pitchFamily="34" charset="0"/>
              <a:buChar char="•"/>
            </a:pPr>
            <a:r>
              <a:rPr lang="en-US" sz="2000" dirty="0">
                <a:latin typeface="Times New Roman" pitchFamily="18" charset="0"/>
                <a:cs typeface="Times New Roman" pitchFamily="18" charset="0"/>
              </a:rPr>
              <a:t>In unsupervised learning, we don't have a predetermined result. The machine tries to find useful insights from the huge amount of data</a:t>
            </a:r>
            <a:r>
              <a:rPr lang="en-US" sz="2000" dirty="0"/>
              <a:t>.</a:t>
            </a: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F322F1FE-32E2-0702-8DED-63DFA16E83D7}"/>
              </a:ext>
            </a:extLst>
          </p:cNvPr>
          <p:cNvPicPr>
            <a:picLocks noChangeAspect="1" noChangeArrowheads="1"/>
          </p:cNvPicPr>
          <p:nvPr/>
        </p:nvPicPr>
        <p:blipFill>
          <a:blip r:embed="rId3"/>
          <a:srcRect/>
          <a:stretch>
            <a:fillRect/>
          </a:stretch>
        </p:blipFill>
        <p:spPr bwMode="auto">
          <a:xfrm>
            <a:off x="381000" y="199701"/>
            <a:ext cx="1524000" cy="1395413"/>
          </a:xfrm>
          <a:prstGeom prst="rect">
            <a:avLst/>
          </a:prstGeom>
          <a:noFill/>
          <a:ln w="9525">
            <a:noFill/>
            <a:miter lim="800000"/>
            <a:headEnd/>
            <a:tailEnd/>
          </a:ln>
        </p:spPr>
      </p:pic>
    </p:spTree>
    <p:extLst>
      <p:ext uri="{BB962C8B-B14F-4D97-AF65-F5344CB8AC3E}">
        <p14:creationId xmlns:p14="http://schemas.microsoft.com/office/powerpoint/2010/main" val="182486491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285750" y="2362201"/>
            <a:ext cx="8572499" cy="4224203"/>
          </a:xfrm>
          <a:prstGeom prst="rect">
            <a:avLst/>
          </a:prstGeom>
          <a:noFill/>
          <a:ln>
            <a:noFill/>
          </a:ln>
        </p:spPr>
        <p:txBody>
          <a:bodyPr spcFirstLastPara="1" wrap="square" lIns="68569" tIns="34275" rIns="68569" bIns="34275" anchor="t" anchorCtr="0">
            <a:spAutoFit/>
          </a:bodyPr>
          <a:lstStyle/>
          <a:p>
            <a:pPr indent="-95250" algn="just">
              <a:buClr>
                <a:schemeClr val="dk1"/>
              </a:buClr>
              <a:buSzPts val="2000"/>
              <a:buFont typeface="Arial"/>
              <a:buChar char="•"/>
            </a:pPr>
            <a:endParaRPr lang="en-US" sz="1500" dirty="0">
              <a:latin typeface="Times New Roman" pitchFamily="18" charset="0"/>
              <a:cs typeface="Times New Roman" pitchFamily="18" charset="0"/>
            </a:endParaRPr>
          </a:p>
          <a:p>
            <a:pPr indent="-95250" algn="just">
              <a:buClr>
                <a:schemeClr val="dk1"/>
              </a:buClr>
              <a:buSzPts val="2000"/>
              <a:buFont typeface="Arial"/>
              <a:buChar char="•"/>
            </a:pPr>
            <a:r>
              <a:rPr lang="en-US" sz="2000" dirty="0">
                <a:latin typeface="Times New Roman" pitchFamily="18" charset="0"/>
                <a:cs typeface="Times New Roman" pitchFamily="18" charset="0"/>
              </a:rPr>
              <a:t>Machine learning is a subset of artificial intelligence</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It enables the machine to automatically learn from data, improve performance from past experiences, and make predictions.</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Machine learning contains a set of algorithms that work on a huge amount of data. </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Data is fed to these algorithms to train them, and on the basis of training, they build the model &amp; perform a specific task.</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Machine learning uses various algorithms for </a:t>
            </a:r>
            <a:r>
              <a:rPr lang="en-US" sz="2000" b="1" dirty="0">
                <a:solidFill>
                  <a:schemeClr val="dk1"/>
                </a:solidFill>
                <a:latin typeface="Times New Roman" pitchFamily="18" charset="0"/>
                <a:ea typeface="Calibri"/>
                <a:cs typeface="Times New Roman" pitchFamily="18" charset="0"/>
                <a:sym typeface="Calibri"/>
              </a:rPr>
              <a:t>building mathematical models and making predictions using historical data or information.</a:t>
            </a:r>
          </a:p>
          <a:p>
            <a:pPr indent="-95250" algn="just">
              <a:buClr>
                <a:schemeClr val="dk1"/>
              </a:buClr>
              <a:buSzPts val="2000"/>
              <a:buFont typeface="Arial"/>
              <a:buChar char="•"/>
            </a:pPr>
            <a:r>
              <a:rPr lang="en-US" sz="2000" dirty="0">
                <a:solidFill>
                  <a:schemeClr val="dk1"/>
                </a:solidFill>
                <a:latin typeface="Times New Roman" pitchFamily="18" charset="0"/>
                <a:ea typeface="Calibri"/>
                <a:cs typeface="Times New Roman" pitchFamily="18" charset="0"/>
                <a:sym typeface="Calibri"/>
              </a:rPr>
              <a:t>It is being used for various tasks such as image recognition, speech recognition, email filtering, Facebook auto-tagging, recommender system, and many more.</a:t>
            </a:r>
            <a:endParaRPr sz="2000" dirty="0">
              <a:solidFill>
                <a:schemeClr val="dk1"/>
              </a:solidFill>
              <a:latin typeface="Times New Roman" pitchFamily="18" charset="0"/>
              <a:ea typeface="Calibri"/>
              <a:cs typeface="Times New Roman" pitchFamily="18" charset="0"/>
              <a:sym typeface="Calibri"/>
            </a:endParaRPr>
          </a:p>
          <a:p>
            <a:pPr>
              <a:spcBef>
                <a:spcPts val="300"/>
              </a:spcBef>
              <a:spcAft>
                <a:spcPts val="0"/>
              </a:spcAft>
              <a:buClr>
                <a:schemeClr val="dk1"/>
              </a:buClr>
              <a:buSzPts val="2000"/>
            </a:pPr>
            <a:endParaRPr sz="1500" dirty="0">
              <a:solidFill>
                <a:schemeClr val="dk1"/>
              </a:solidFill>
              <a:latin typeface="Calibri"/>
              <a:ea typeface="Calibri"/>
              <a:cs typeface="Calibri"/>
              <a:sym typeface="Calibri"/>
            </a:endParaRPr>
          </a:p>
          <a:p>
            <a:pPr>
              <a:spcBef>
                <a:spcPts val="300"/>
              </a:spcBef>
              <a:spcAft>
                <a:spcPts val="0"/>
              </a:spcAft>
              <a:buClr>
                <a:schemeClr val="dk1"/>
              </a:buClr>
              <a:buSzPts val="2000"/>
            </a:pPr>
            <a:endParaRPr sz="1500" dirty="0">
              <a:solidFill>
                <a:schemeClr val="dk1"/>
              </a:solidFill>
              <a:latin typeface="Calibri"/>
              <a:ea typeface="Calibri"/>
              <a:cs typeface="Calibri"/>
              <a:sym typeface="Calibri"/>
            </a:endParaRPr>
          </a:p>
        </p:txBody>
      </p:sp>
      <p:sp>
        <p:nvSpPr>
          <p:cNvPr id="122" name="Google Shape;122;p4"/>
          <p:cNvSpPr/>
          <p:nvPr/>
        </p:nvSpPr>
        <p:spPr>
          <a:xfrm>
            <a:off x="0" y="1762600"/>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95249" y="1768820"/>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Introduction to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pic>
        <p:nvPicPr>
          <p:cNvPr id="2" name="Picture 12">
            <a:extLst>
              <a:ext uri="{FF2B5EF4-FFF2-40B4-BE49-F238E27FC236}">
                <a16:creationId xmlns:a16="http://schemas.microsoft.com/office/drawing/2014/main" id="{C9FB4E72-1A9F-31BD-994B-21FCFC0E0E74}"/>
              </a:ext>
            </a:extLst>
          </p:cNvPr>
          <p:cNvPicPr>
            <a:picLocks noChangeAspect="1" noChangeArrowheads="1"/>
          </p:cNvPicPr>
          <p:nvPr/>
        </p:nvPicPr>
        <p:blipFill>
          <a:blip r:embed="rId3"/>
          <a:srcRect/>
          <a:stretch>
            <a:fillRect/>
          </a:stretch>
        </p:blipFill>
        <p:spPr bwMode="auto">
          <a:xfrm>
            <a:off x="190500" y="92347"/>
            <a:ext cx="1524000" cy="1395413"/>
          </a:xfrm>
          <a:prstGeom prst="rect">
            <a:avLst/>
          </a:prstGeom>
          <a:noFill/>
          <a:ln w="9525">
            <a:noFill/>
            <a:miter lim="800000"/>
            <a:headEnd/>
            <a:tailEnd/>
          </a:ln>
        </p:spPr>
      </p:pic>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501202"/>
          </a:xfrm>
          <a:prstGeom prst="rect">
            <a:avLst/>
          </a:prstGeom>
          <a:noFill/>
          <a:ln>
            <a:noFill/>
          </a:ln>
        </p:spPr>
        <p:txBody>
          <a:bodyPr spcFirstLastPara="1" wrap="square" lIns="68569" tIns="34275" rIns="68569" bIns="34275" anchor="t" anchorCtr="0">
            <a:spAutoFit/>
          </a:bodyPr>
          <a:lstStyle/>
          <a:p>
            <a:pPr algn="just">
              <a:lnSpc>
                <a:spcPct val="150000"/>
              </a:lnSpc>
            </a:pPr>
            <a:r>
              <a:rPr lang="en-US" b="1" dirty="0">
                <a:latin typeface="Times New Roman" pitchFamily="18" charset="0"/>
                <a:cs typeface="Times New Roman" pitchFamily="18" charset="0"/>
              </a:rPr>
              <a:t>Advantages of Unsupervised Learning</a:t>
            </a:r>
          </a:p>
          <a:p>
            <a:pPr marL="257175" indent="-257175" algn="just">
              <a:lnSpc>
                <a:spcPct val="150000"/>
              </a:lnSpc>
              <a:buFont typeface="Arial" pitchFamily="34" charset="0"/>
              <a:buChar char="•"/>
            </a:pPr>
            <a:r>
              <a:rPr lang="en-US" dirty="0">
                <a:latin typeface="Times New Roman" pitchFamily="18" charset="0"/>
                <a:cs typeface="Times New Roman" pitchFamily="18" charset="0"/>
              </a:rPr>
              <a:t>Unsupervised learning is used for more complex tasks as compared to supervised learning because, in unsupervised learning, we don't have labeled input data.</a:t>
            </a:r>
          </a:p>
          <a:p>
            <a:pPr marL="257175" indent="-257175" algn="just">
              <a:lnSpc>
                <a:spcPct val="150000"/>
              </a:lnSpc>
              <a:buFont typeface="Arial" pitchFamily="34" charset="0"/>
              <a:buChar char="•"/>
            </a:pPr>
            <a:r>
              <a:rPr lang="en-US" dirty="0">
                <a:latin typeface="Times New Roman" pitchFamily="18" charset="0"/>
                <a:cs typeface="Times New Roman" pitchFamily="18" charset="0"/>
              </a:rPr>
              <a:t>Unsupervised learning is preferable as it is easy to get unlabeled data in comparison to labeled data.</a:t>
            </a:r>
          </a:p>
          <a:p>
            <a:pPr algn="just">
              <a:lnSpc>
                <a:spcPct val="150000"/>
              </a:lnSpc>
            </a:pPr>
            <a:r>
              <a:rPr lang="en-US" b="1" dirty="0">
                <a:latin typeface="Times New Roman" pitchFamily="18" charset="0"/>
                <a:cs typeface="Times New Roman" pitchFamily="18" charset="0"/>
              </a:rPr>
              <a:t>Disadvantages of Unsupervised Learning</a:t>
            </a:r>
          </a:p>
          <a:p>
            <a:pPr marL="257175" indent="-257175" algn="just">
              <a:lnSpc>
                <a:spcPct val="150000"/>
              </a:lnSpc>
              <a:buFont typeface="Arial" pitchFamily="34" charset="0"/>
              <a:buChar char="•"/>
            </a:pPr>
            <a:r>
              <a:rPr lang="en-US" dirty="0">
                <a:latin typeface="Times New Roman" pitchFamily="18" charset="0"/>
                <a:cs typeface="Times New Roman" pitchFamily="18" charset="0"/>
              </a:rPr>
              <a:t>Unsupervised learning is intrinsically more difficult than supervised learning as it does not have corresponding output.</a:t>
            </a:r>
          </a:p>
          <a:p>
            <a:pPr marL="257175" indent="-257175" algn="just">
              <a:lnSpc>
                <a:spcPct val="150000"/>
              </a:lnSpc>
              <a:buFont typeface="Arial" pitchFamily="34" charset="0"/>
              <a:buChar char="•"/>
            </a:pPr>
            <a:r>
              <a:rPr lang="en-US" dirty="0">
                <a:latin typeface="Times New Roman" pitchFamily="18" charset="0"/>
                <a:cs typeface="Times New Roman" pitchFamily="18" charset="0"/>
              </a:rPr>
              <a:t>The result of the unsupervised learning algorithm might be less accurate as input data is not labeled, and algorithms do not know the exact output in advance.</a:t>
            </a:r>
          </a:p>
          <a:p>
            <a:endParaRPr lang="en-US" dirty="0">
              <a:latin typeface="Tim\"/>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6A10E9B0-2A70-DA64-2007-B2D7BFE80822}"/>
              </a:ext>
            </a:extLst>
          </p:cNvPr>
          <p:cNvPicPr>
            <a:picLocks noChangeAspect="1" noChangeArrowheads="1"/>
          </p:cNvPicPr>
          <p:nvPr/>
        </p:nvPicPr>
        <p:blipFill>
          <a:blip r:embed="rId3"/>
          <a:srcRect/>
          <a:stretch>
            <a:fillRect/>
          </a:stretch>
        </p:blipFill>
        <p:spPr bwMode="auto">
          <a:xfrm>
            <a:off x="457200" y="304800"/>
            <a:ext cx="1524000" cy="1395413"/>
          </a:xfrm>
          <a:prstGeom prst="rect">
            <a:avLst/>
          </a:prstGeom>
          <a:noFill/>
          <a:ln w="9525">
            <a:noFill/>
            <a:miter lim="800000"/>
            <a:headEnd/>
            <a:tailEnd/>
          </a:ln>
        </p:spPr>
      </p:pic>
    </p:spTree>
    <p:extLst>
      <p:ext uri="{BB962C8B-B14F-4D97-AF65-F5344CB8AC3E}">
        <p14:creationId xmlns:p14="http://schemas.microsoft.com/office/powerpoint/2010/main" val="2564026682"/>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531980"/>
          </a:xfrm>
          <a:prstGeom prst="rect">
            <a:avLst/>
          </a:prstGeom>
          <a:noFill/>
          <a:ln>
            <a:noFill/>
          </a:ln>
        </p:spPr>
        <p:txBody>
          <a:bodyPr spcFirstLastPara="1" wrap="square" lIns="68569" tIns="34275" rIns="68569" bIns="34275" anchor="t" anchorCtr="0">
            <a:spAutoFit/>
          </a:bodyPr>
          <a:lstStyle/>
          <a:p>
            <a:pPr algn="just">
              <a:lnSpc>
                <a:spcPct val="150000"/>
              </a:lnSpc>
            </a:pPr>
            <a:r>
              <a:rPr lang="en-US" sz="2000" b="1" dirty="0"/>
              <a:t>3) </a:t>
            </a:r>
            <a:r>
              <a:rPr lang="en-US" sz="2000" b="1" dirty="0">
                <a:latin typeface="Times New Roman" pitchFamily="18" charset="0"/>
                <a:cs typeface="Times New Roman" pitchFamily="18" charset="0"/>
              </a:rPr>
              <a:t>Reinforcement Learning</a:t>
            </a:r>
          </a:p>
          <a:p>
            <a:pPr algn="just">
              <a:lnSpc>
                <a:spcPct val="150000"/>
              </a:lnSpc>
            </a:pPr>
            <a:r>
              <a:rPr lang="en-US" sz="2000" dirty="0">
                <a:latin typeface="Times New Roman" pitchFamily="18" charset="0"/>
                <a:cs typeface="Times New Roman" pitchFamily="18" charset="0"/>
              </a:rPr>
              <a:t>Reinforcement learning is a feedback-based learning method, in which a learning agent gets a reward for each right action and gets a penalty for each wrong action. The agent learns automatically with these feedbacks and improves its performance. In reinforcement learning, the agent interacts with the environment and explores it. The goal of an agent is to get the most reward points, and hence, it improves its performance.</a:t>
            </a:r>
          </a:p>
          <a:p>
            <a:pPr algn="just">
              <a:lnSpc>
                <a:spcPct val="150000"/>
              </a:lnSpc>
            </a:pPr>
            <a:r>
              <a:rPr lang="en-US" sz="2000" dirty="0">
                <a:latin typeface="Times New Roman" pitchFamily="18" charset="0"/>
                <a:cs typeface="Times New Roman" pitchFamily="18" charset="0"/>
              </a:rPr>
              <a:t>The robotic dog, which automatically learns the movement of his arms, is an example of Reinforcement learning.</a:t>
            </a:r>
          </a:p>
          <a:p>
            <a:endParaRPr lang="en-US" sz="2000" dirty="0">
              <a:latin typeface="Tim\"/>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AB337FCB-A26A-BD70-B845-94D166FD1562}"/>
              </a:ext>
            </a:extLst>
          </p:cNvPr>
          <p:cNvPicPr>
            <a:picLocks noChangeAspect="1" noChangeArrowheads="1"/>
          </p:cNvPicPr>
          <p:nvPr/>
        </p:nvPicPr>
        <p:blipFill>
          <a:blip r:embed="rId3"/>
          <a:srcRect/>
          <a:stretch>
            <a:fillRect/>
          </a:stretch>
        </p:blipFill>
        <p:spPr bwMode="auto">
          <a:xfrm>
            <a:off x="302857" y="284568"/>
            <a:ext cx="1524000" cy="1395413"/>
          </a:xfrm>
          <a:prstGeom prst="rect">
            <a:avLst/>
          </a:prstGeom>
          <a:noFill/>
          <a:ln w="9525">
            <a:noFill/>
            <a:miter lim="800000"/>
            <a:headEnd/>
            <a:tailEnd/>
          </a:ln>
        </p:spPr>
      </p:pic>
    </p:spTree>
    <p:extLst>
      <p:ext uri="{BB962C8B-B14F-4D97-AF65-F5344CB8AC3E}">
        <p14:creationId xmlns:p14="http://schemas.microsoft.com/office/powerpoint/2010/main" val="9800151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378091"/>
          </a:xfrm>
          <a:prstGeom prst="rect">
            <a:avLst/>
          </a:prstGeom>
          <a:noFill/>
          <a:ln>
            <a:noFill/>
          </a:ln>
        </p:spPr>
        <p:txBody>
          <a:bodyPr spcFirstLastPara="1" wrap="square" lIns="68569" tIns="34275" rIns="68569" bIns="34275" anchor="t" anchorCtr="0">
            <a:spAutoFit/>
          </a:bodyPr>
          <a:lstStyle/>
          <a:p>
            <a:r>
              <a:rPr lang="en-US" sz="2000" b="1" dirty="0">
                <a:latin typeface="Times New Roman" pitchFamily="18" charset="0"/>
                <a:cs typeface="Times New Roman" pitchFamily="18" charset="0"/>
              </a:rPr>
              <a:t>Advantages and Disadvantages of Reinforcement Learning</a:t>
            </a:r>
          </a:p>
          <a:p>
            <a:endParaRPr lang="en-US" sz="2000" b="1" dirty="0">
              <a:latin typeface="Times New Roman" pitchFamily="18" charset="0"/>
              <a:cs typeface="Times New Roman" pitchFamily="18" charset="0"/>
            </a:endParaRPr>
          </a:p>
          <a:p>
            <a:r>
              <a:rPr lang="en-US" sz="2000" b="1" dirty="0">
                <a:latin typeface="Times New Roman" pitchFamily="18" charset="0"/>
                <a:cs typeface="Times New Roman" pitchFamily="18" charset="0"/>
              </a:rPr>
              <a:t>Advantages</a:t>
            </a:r>
            <a:endParaRPr lang="en-US" sz="2000" dirty="0">
              <a:latin typeface="Times New Roman" pitchFamily="18" charset="0"/>
              <a:cs typeface="Times New Roman" pitchFamily="18" charset="0"/>
            </a:endParaRPr>
          </a:p>
          <a:p>
            <a:pPr marL="257175" indent="-257175">
              <a:buFont typeface="Arial" pitchFamily="34" charset="0"/>
              <a:buChar char="•"/>
            </a:pPr>
            <a:r>
              <a:rPr lang="en-US" sz="2000" dirty="0">
                <a:latin typeface="Times New Roman" pitchFamily="18" charset="0"/>
                <a:cs typeface="Times New Roman" pitchFamily="18" charset="0"/>
              </a:rPr>
              <a:t>It helps in solving complex real-world problems which are difficult to be solved by general techniques.</a:t>
            </a:r>
          </a:p>
          <a:p>
            <a:pPr marL="257175" indent="-257175">
              <a:buFont typeface="Arial" pitchFamily="34" charset="0"/>
              <a:buChar char="•"/>
            </a:pPr>
            <a:r>
              <a:rPr lang="en-US" sz="2000" dirty="0">
                <a:latin typeface="Times New Roman" pitchFamily="18" charset="0"/>
                <a:cs typeface="Times New Roman" pitchFamily="18" charset="0"/>
              </a:rPr>
              <a:t>The learning model of RL is similar to the learning of human beings; hence most accurate results can be found.</a:t>
            </a:r>
          </a:p>
          <a:p>
            <a:pPr marL="257175" indent="-257175">
              <a:buFont typeface="Arial" pitchFamily="34" charset="0"/>
              <a:buChar char="•"/>
            </a:pPr>
            <a:r>
              <a:rPr lang="en-US" sz="2000" dirty="0">
                <a:latin typeface="Times New Roman" pitchFamily="18" charset="0"/>
                <a:cs typeface="Times New Roman" pitchFamily="18" charset="0"/>
              </a:rPr>
              <a:t>Helps in achieving long term results.</a:t>
            </a:r>
          </a:p>
          <a:p>
            <a:r>
              <a:rPr lang="en-US" sz="2000" b="1" dirty="0">
                <a:latin typeface="Times New Roman" pitchFamily="18" charset="0"/>
                <a:cs typeface="Times New Roman" pitchFamily="18" charset="0"/>
              </a:rPr>
              <a:t>Disadvantage</a:t>
            </a:r>
            <a:endParaRPr lang="en-US" sz="2000" dirty="0">
              <a:latin typeface="Times New Roman" pitchFamily="18" charset="0"/>
              <a:cs typeface="Times New Roman" pitchFamily="18" charset="0"/>
            </a:endParaRPr>
          </a:p>
          <a:p>
            <a:pPr marL="257175" indent="-257175">
              <a:buFont typeface="Arial" pitchFamily="34" charset="0"/>
              <a:buChar char="•"/>
            </a:pPr>
            <a:r>
              <a:rPr lang="en-US" sz="2000" dirty="0">
                <a:latin typeface="Times New Roman" pitchFamily="18" charset="0"/>
                <a:cs typeface="Times New Roman" pitchFamily="18" charset="0"/>
              </a:rPr>
              <a:t>RL algorithms are not preferred for simple problems.</a:t>
            </a:r>
          </a:p>
          <a:p>
            <a:pPr marL="257175" indent="-257175">
              <a:buFont typeface="Arial" pitchFamily="34" charset="0"/>
              <a:buChar char="•"/>
            </a:pPr>
            <a:r>
              <a:rPr lang="en-US" sz="2000" dirty="0">
                <a:latin typeface="Times New Roman" pitchFamily="18" charset="0"/>
                <a:cs typeface="Times New Roman" pitchFamily="18" charset="0"/>
              </a:rPr>
              <a:t>RL algorithms require huge data and computations.</a:t>
            </a:r>
          </a:p>
          <a:p>
            <a:pPr marL="257175" indent="-257175">
              <a:buFont typeface="Arial" pitchFamily="34" charset="0"/>
              <a:buChar char="•"/>
            </a:pPr>
            <a:r>
              <a:rPr lang="en-US" sz="2000" dirty="0">
                <a:latin typeface="Times New Roman" pitchFamily="18" charset="0"/>
                <a:cs typeface="Times New Roman" pitchFamily="18" charset="0"/>
              </a:rPr>
              <a:t>Too much reinforcement learning can lead to an overload of states which can weaken the results.</a:t>
            </a:r>
          </a:p>
          <a:p>
            <a:endParaRPr lang="en-US" sz="2000" dirty="0">
              <a:latin typeface="Tim\"/>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Learning Paradigms in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35D9BB18-6544-214B-2A5E-2C01CB320934}"/>
              </a:ext>
            </a:extLst>
          </p:cNvPr>
          <p:cNvPicPr>
            <a:picLocks noChangeAspect="1" noChangeArrowheads="1"/>
          </p:cNvPicPr>
          <p:nvPr/>
        </p:nvPicPr>
        <p:blipFill>
          <a:blip r:embed="rId3"/>
          <a:srcRect/>
          <a:stretch>
            <a:fillRect/>
          </a:stretch>
        </p:blipFill>
        <p:spPr bwMode="auto">
          <a:xfrm>
            <a:off x="285751" y="292299"/>
            <a:ext cx="1524000" cy="1395413"/>
          </a:xfrm>
          <a:prstGeom prst="rect">
            <a:avLst/>
          </a:prstGeom>
          <a:noFill/>
          <a:ln w="9525">
            <a:noFill/>
            <a:miter lim="800000"/>
            <a:headEnd/>
            <a:tailEnd/>
          </a:ln>
        </p:spPr>
      </p:pic>
    </p:spTree>
    <p:extLst>
      <p:ext uri="{BB962C8B-B14F-4D97-AF65-F5344CB8AC3E}">
        <p14:creationId xmlns:p14="http://schemas.microsoft.com/office/powerpoint/2010/main" val="2105034202"/>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224203"/>
          </a:xfrm>
          <a:prstGeom prst="rect">
            <a:avLst/>
          </a:prstGeom>
          <a:noFill/>
          <a:ln>
            <a:noFill/>
          </a:ln>
        </p:spPr>
        <p:txBody>
          <a:bodyPr spcFirstLastPara="1" wrap="square" lIns="68569" tIns="34275" rIns="68569" bIns="34275" anchor="t" anchorCtr="0">
            <a:spAutoFit/>
          </a:bodyPr>
          <a:lstStyle/>
          <a:p>
            <a:pPr marL="257175" indent="-257175">
              <a:lnSpc>
                <a:spcPct val="150000"/>
              </a:lnSpc>
              <a:buFont typeface="Arial" pitchFamily="34" charset="0"/>
              <a:buChar char="•"/>
            </a:pPr>
            <a:r>
              <a:rPr lang="en-US" b="1" dirty="0"/>
              <a:t>PAC </a:t>
            </a:r>
            <a:r>
              <a:rPr lang="en-US" dirty="0"/>
              <a:t>stand for </a:t>
            </a:r>
            <a:r>
              <a:rPr lang="en-US" b="1" dirty="0"/>
              <a:t>Probably approximately correct</a:t>
            </a:r>
          </a:p>
          <a:p>
            <a:pPr marL="257175" indent="-257175">
              <a:lnSpc>
                <a:spcPct val="150000"/>
              </a:lnSpc>
              <a:buFont typeface="Arial" pitchFamily="34" charset="0"/>
              <a:buChar char="•"/>
            </a:pPr>
            <a:r>
              <a:rPr lang="en-US" b="1" dirty="0"/>
              <a:t>Probably approximately correct (PAC) learning </a:t>
            </a:r>
            <a:r>
              <a:rPr lang="en-US" dirty="0"/>
              <a:t>is a framework for mathematical analysis of machine learning algorithm.</a:t>
            </a:r>
          </a:p>
          <a:p>
            <a:pPr marL="257175" indent="-257175">
              <a:lnSpc>
                <a:spcPct val="150000"/>
              </a:lnSpc>
              <a:buFont typeface="Arial" pitchFamily="34" charset="0"/>
              <a:buChar char="•"/>
            </a:pPr>
            <a:r>
              <a:rPr lang="en-US" dirty="0"/>
              <a:t>In the other words PAC learning is a theoretical framework for analyzing the generalization performance of machine learning algorithms.</a:t>
            </a:r>
          </a:p>
          <a:p>
            <a:pPr>
              <a:lnSpc>
                <a:spcPct val="150000"/>
              </a:lnSpc>
            </a:pPr>
            <a:r>
              <a:rPr lang="en-US" b="1" dirty="0"/>
              <a:t>Goal: </a:t>
            </a:r>
            <a:r>
              <a:rPr lang="en-US" dirty="0"/>
              <a:t>With High Probability ("Probably"),the select hypothesis will have lower error ("Approximately Correct"")</a:t>
            </a:r>
          </a:p>
          <a:p>
            <a:pPr>
              <a:lnSpc>
                <a:spcPct val="150000"/>
              </a:lnSpc>
            </a:pPr>
            <a:r>
              <a:rPr lang="en-US" dirty="0"/>
              <a:t>In the PAC model ,we specify two small parameter ,ε (epsilon) and δ (delta) and require that with probability at least (1-δ ) a system learn a concept with error at most ε.</a:t>
            </a: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66354"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D9C7696E-0B96-6D6A-CC4F-AADC1A0B0DE5}"/>
              </a:ext>
            </a:extLst>
          </p:cNvPr>
          <p:cNvPicPr>
            <a:picLocks noChangeAspect="1" noChangeArrowheads="1"/>
          </p:cNvPicPr>
          <p:nvPr/>
        </p:nvPicPr>
        <p:blipFill>
          <a:blip r:embed="rId3"/>
          <a:srcRect/>
          <a:stretch>
            <a:fillRect/>
          </a:stretch>
        </p:blipFill>
        <p:spPr bwMode="auto">
          <a:xfrm>
            <a:off x="381000" y="264755"/>
            <a:ext cx="1524000" cy="1395413"/>
          </a:xfrm>
          <a:prstGeom prst="rect">
            <a:avLst/>
          </a:prstGeom>
          <a:noFill/>
          <a:ln w="9525">
            <a:noFill/>
            <a:miter lim="800000"/>
            <a:headEnd/>
            <a:tailEnd/>
          </a:ln>
        </p:spPr>
      </p:pic>
    </p:spTree>
    <p:extLst>
      <p:ext uri="{BB962C8B-B14F-4D97-AF65-F5344CB8AC3E}">
        <p14:creationId xmlns:p14="http://schemas.microsoft.com/office/powerpoint/2010/main" val="239414304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2223655"/>
          </a:xfrm>
          <a:prstGeom prst="rect">
            <a:avLst/>
          </a:prstGeom>
          <a:noFill/>
          <a:ln>
            <a:noFill/>
          </a:ln>
        </p:spPr>
        <p:txBody>
          <a:bodyPr spcFirstLastPara="1" wrap="square" lIns="68569" tIns="34275" rIns="68569" bIns="34275" anchor="t" anchorCtr="0">
            <a:spAutoFit/>
          </a:bodyPr>
          <a:lstStyle/>
          <a:p>
            <a:r>
              <a:rPr lang="en-US" sz="2000" b="1" dirty="0">
                <a:latin typeface="Times New Roman" pitchFamily="18" charset="0"/>
                <a:cs typeface="Times New Roman" pitchFamily="18" charset="0"/>
              </a:rPr>
              <a:t>ε  and δ parameters:</a:t>
            </a:r>
          </a:p>
          <a:p>
            <a:pPr marL="257175" indent="-257175">
              <a:lnSpc>
                <a:spcPct val="150000"/>
              </a:lnSpc>
              <a:buFont typeface="Wingdings" pitchFamily="2" charset="2"/>
              <a:buChar char="q"/>
            </a:pPr>
            <a:r>
              <a:rPr lang="en-US" sz="2000" dirty="0">
                <a:latin typeface="Tim\"/>
              </a:rPr>
              <a:t>ε gives an upper bound on the error in the accuracy with which h approximated(Accuracy : 1-ε )</a:t>
            </a:r>
          </a:p>
          <a:p>
            <a:pPr marL="257175" indent="-257175">
              <a:lnSpc>
                <a:spcPct val="150000"/>
              </a:lnSpc>
              <a:buFont typeface="Wingdings" pitchFamily="2" charset="2"/>
              <a:buChar char="q"/>
            </a:pPr>
            <a:r>
              <a:rPr lang="en-US" sz="2000" dirty="0">
                <a:latin typeface="Tim\"/>
              </a:rPr>
              <a:t>δ gives the probability of failure in the achieving this accuracy (Confidence : 1-δ)</a:t>
            </a: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21534EEA-B3D5-C36E-A57C-4BB13153BD58}"/>
              </a:ext>
            </a:extLst>
          </p:cNvPr>
          <p:cNvPicPr>
            <a:picLocks noChangeAspect="1" noChangeArrowheads="1"/>
          </p:cNvPicPr>
          <p:nvPr/>
        </p:nvPicPr>
        <p:blipFill>
          <a:blip r:embed="rId3"/>
          <a:srcRect/>
          <a:stretch>
            <a:fillRect/>
          </a:stretch>
        </p:blipFill>
        <p:spPr bwMode="auto">
          <a:xfrm>
            <a:off x="440378" y="254892"/>
            <a:ext cx="1524000" cy="1395413"/>
          </a:xfrm>
          <a:prstGeom prst="rect">
            <a:avLst/>
          </a:prstGeom>
          <a:noFill/>
          <a:ln w="9525">
            <a:noFill/>
            <a:miter lim="800000"/>
            <a:headEnd/>
            <a:tailEnd/>
          </a:ln>
        </p:spPr>
      </p:pic>
    </p:spTree>
    <p:extLst>
      <p:ext uri="{BB962C8B-B14F-4D97-AF65-F5344CB8AC3E}">
        <p14:creationId xmlns:p14="http://schemas.microsoft.com/office/powerpoint/2010/main" val="766355354"/>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1361881"/>
          </a:xfrm>
          <a:prstGeom prst="rect">
            <a:avLst/>
          </a:prstGeom>
          <a:noFill/>
          <a:ln>
            <a:noFill/>
          </a:ln>
        </p:spPr>
        <p:txBody>
          <a:bodyPr spcFirstLastPara="1" wrap="square" lIns="68569" tIns="34275" rIns="68569" bIns="34275" anchor="t" anchorCtr="0">
            <a:spAutoFit/>
          </a:bodyPr>
          <a:lstStyle/>
          <a:p>
            <a:pPr marL="342900" indent="-342900">
              <a:buFont typeface="Wingdings" pitchFamily="2" charset="2"/>
              <a:buChar char="q"/>
            </a:pPr>
            <a:r>
              <a:rPr lang="en-US" sz="2100" dirty="0">
                <a:solidFill>
                  <a:schemeClr val="accent1"/>
                </a:solidFill>
                <a:latin typeface="Times New Roman" pitchFamily="18" charset="0"/>
                <a:cs typeface="Times New Roman" pitchFamily="18" charset="0"/>
              </a:rPr>
              <a:t>A good learner will learn with </a:t>
            </a:r>
            <a:r>
              <a:rPr lang="en-US" sz="2100" dirty="0">
                <a:solidFill>
                  <a:srgbClr val="FF0000"/>
                </a:solidFill>
                <a:latin typeface="Times New Roman" pitchFamily="18" charset="0"/>
                <a:cs typeface="Times New Roman" pitchFamily="18" charset="0"/>
              </a:rPr>
              <a:t>high probability </a:t>
            </a:r>
            <a:r>
              <a:rPr lang="en-US" sz="2100" dirty="0">
                <a:latin typeface="Times New Roman" pitchFamily="18" charset="0"/>
                <a:cs typeface="Times New Roman" pitchFamily="18" charset="0"/>
              </a:rPr>
              <a:t>and </a:t>
            </a:r>
            <a:r>
              <a:rPr lang="en-US" sz="2100" dirty="0">
                <a:solidFill>
                  <a:srgbClr val="FF0000"/>
                </a:solidFill>
                <a:latin typeface="Times New Roman" pitchFamily="18" charset="0"/>
                <a:cs typeface="Times New Roman" pitchFamily="18" charset="0"/>
              </a:rPr>
              <a:t>close approximation</a:t>
            </a:r>
            <a:r>
              <a:rPr lang="en-US" sz="2100" dirty="0">
                <a:latin typeface="Times New Roman" pitchFamily="18" charset="0"/>
                <a:cs typeface="Times New Roman" pitchFamily="18" charset="0"/>
              </a:rPr>
              <a:t> to the target concept</a:t>
            </a:r>
          </a:p>
          <a:p>
            <a:pPr marL="342900" indent="-342900">
              <a:buFont typeface="Wingdings" pitchFamily="2" charset="2"/>
              <a:buChar char="q"/>
            </a:pPr>
            <a:r>
              <a:rPr lang="en-US" sz="2100" dirty="0">
                <a:solidFill>
                  <a:schemeClr val="accent5">
                    <a:lumMod val="60000"/>
                    <a:lumOff val="40000"/>
                  </a:schemeClr>
                </a:solidFill>
                <a:latin typeface="Times New Roman" pitchFamily="18" charset="0"/>
                <a:cs typeface="Times New Roman" pitchFamily="18" charset="0"/>
              </a:rPr>
              <a:t>With high probability, the selected hypothesis will have lower the error </a:t>
            </a:r>
            <a:r>
              <a:rPr lang="en-US" sz="2100" dirty="0">
                <a:latin typeface="Times New Roman" pitchFamily="18" charset="0"/>
                <a:cs typeface="Times New Roman" pitchFamily="18" charset="0"/>
              </a:rPr>
              <a:t>("</a:t>
            </a:r>
            <a:r>
              <a:rPr lang="en-US" sz="2100" dirty="0">
                <a:solidFill>
                  <a:schemeClr val="accent2"/>
                </a:solidFill>
                <a:latin typeface="Times New Roman" pitchFamily="18" charset="0"/>
                <a:cs typeface="Times New Roman" pitchFamily="18" charset="0"/>
              </a:rPr>
              <a:t>Approximately Correct</a:t>
            </a:r>
            <a:r>
              <a:rPr lang="en-US" sz="2100" dirty="0">
                <a:latin typeface="Times New Roman" pitchFamily="18" charset="0"/>
                <a:cs typeface="Times New Roman" pitchFamily="18" charset="0"/>
              </a:rPr>
              <a:t>") </a:t>
            </a:r>
            <a:r>
              <a:rPr lang="en-US" sz="2100" dirty="0">
                <a:solidFill>
                  <a:schemeClr val="accent1"/>
                </a:solidFill>
                <a:latin typeface="Times New Roman" pitchFamily="18" charset="0"/>
                <a:cs typeface="Times New Roman" pitchFamily="18" charset="0"/>
              </a:rPr>
              <a:t>with the parameter </a:t>
            </a:r>
            <a:r>
              <a:rPr lang="en-US" sz="2100" dirty="0">
                <a:solidFill>
                  <a:schemeClr val="accent1"/>
                </a:solidFill>
                <a:latin typeface="Tim\"/>
              </a:rPr>
              <a:t>ε</a:t>
            </a:r>
            <a:r>
              <a:rPr lang="en-US" sz="2100" dirty="0">
                <a:solidFill>
                  <a:schemeClr val="accent1"/>
                </a:solidFill>
                <a:latin typeface="Times New Roman" pitchFamily="18" charset="0"/>
                <a:cs typeface="Times New Roman" pitchFamily="18" charset="0"/>
              </a:rPr>
              <a:t> and </a:t>
            </a:r>
            <a:r>
              <a:rPr lang="en-US" sz="2100" dirty="0">
                <a:solidFill>
                  <a:schemeClr val="accent1"/>
                </a:solidFill>
                <a:latin typeface="Tim\"/>
              </a:rPr>
              <a:t>δ </a:t>
            </a:r>
            <a:endParaRPr lang="en-US" sz="2100" dirty="0">
              <a:solidFill>
                <a:schemeClr val="accent1"/>
              </a:solidFill>
              <a:latin typeface="Times New Roman" pitchFamily="18" charset="0"/>
              <a:cs typeface="Times New Roman" pitchFamily="18" charset="0"/>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 name="Picture 12">
            <a:extLst>
              <a:ext uri="{FF2B5EF4-FFF2-40B4-BE49-F238E27FC236}">
                <a16:creationId xmlns:a16="http://schemas.microsoft.com/office/drawing/2014/main" id="{320204CE-3C63-81D8-7CFF-BBE531C9F5B1}"/>
              </a:ext>
            </a:extLst>
          </p:cNvPr>
          <p:cNvPicPr>
            <a:picLocks noChangeAspect="1" noChangeArrowheads="1"/>
          </p:cNvPicPr>
          <p:nvPr/>
        </p:nvPicPr>
        <p:blipFill>
          <a:blip r:embed="rId3"/>
          <a:srcRect/>
          <a:stretch>
            <a:fillRect/>
          </a:stretch>
        </p:blipFill>
        <p:spPr bwMode="auto">
          <a:xfrm>
            <a:off x="440378" y="292299"/>
            <a:ext cx="1524000" cy="1395413"/>
          </a:xfrm>
          <a:prstGeom prst="rect">
            <a:avLst/>
          </a:prstGeom>
          <a:noFill/>
          <a:ln w="9525">
            <a:noFill/>
            <a:miter lim="800000"/>
            <a:headEnd/>
            <a:tailEnd/>
          </a:ln>
        </p:spPr>
      </p:pic>
    </p:spTree>
    <p:extLst>
      <p:ext uri="{BB962C8B-B14F-4D97-AF65-F5344CB8AC3E}">
        <p14:creationId xmlns:p14="http://schemas.microsoft.com/office/powerpoint/2010/main" val="4236713253"/>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45" y="2571750"/>
            <a:ext cx="8862488" cy="3752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id="{20CCC7E1-D85E-610B-FD6A-348DDD4D1CC1}"/>
              </a:ext>
            </a:extLst>
          </p:cNvPr>
          <p:cNvPicPr>
            <a:picLocks noChangeAspect="1" noChangeArrowheads="1"/>
          </p:cNvPicPr>
          <p:nvPr/>
        </p:nvPicPr>
        <p:blipFill>
          <a:blip r:embed="rId4"/>
          <a:srcRect/>
          <a:stretch>
            <a:fillRect/>
          </a:stretch>
        </p:blipFill>
        <p:spPr bwMode="auto">
          <a:xfrm>
            <a:off x="440378" y="325636"/>
            <a:ext cx="1524000" cy="1395413"/>
          </a:xfrm>
          <a:prstGeom prst="rect">
            <a:avLst/>
          </a:prstGeom>
          <a:noFill/>
          <a:ln w="9525">
            <a:noFill/>
            <a:miter lim="800000"/>
            <a:headEnd/>
            <a:tailEnd/>
          </a:ln>
        </p:spPr>
      </p:pic>
    </p:spTree>
    <p:extLst>
      <p:ext uri="{BB962C8B-B14F-4D97-AF65-F5344CB8AC3E}">
        <p14:creationId xmlns:p14="http://schemas.microsoft.com/office/powerpoint/2010/main" val="2838671852"/>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371" y="2571751"/>
            <a:ext cx="9111171" cy="4200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id="{A0575274-E74B-2BCA-3289-C6B4CF06C665}"/>
              </a:ext>
            </a:extLst>
          </p:cNvPr>
          <p:cNvPicPr>
            <a:picLocks noChangeAspect="1" noChangeArrowheads="1"/>
          </p:cNvPicPr>
          <p:nvPr/>
        </p:nvPicPr>
        <p:blipFill>
          <a:blip r:embed="rId4"/>
          <a:srcRect/>
          <a:stretch>
            <a:fillRect/>
          </a:stretch>
        </p:blipFill>
        <p:spPr bwMode="auto">
          <a:xfrm>
            <a:off x="316853" y="325636"/>
            <a:ext cx="1524000" cy="1395413"/>
          </a:xfrm>
          <a:prstGeom prst="rect">
            <a:avLst/>
          </a:prstGeom>
          <a:noFill/>
          <a:ln w="9525">
            <a:noFill/>
            <a:miter lim="800000"/>
            <a:headEnd/>
            <a:tailEnd/>
          </a:ln>
        </p:spPr>
      </p:pic>
    </p:spTree>
    <p:extLst>
      <p:ext uri="{BB962C8B-B14F-4D97-AF65-F5344CB8AC3E}">
        <p14:creationId xmlns:p14="http://schemas.microsoft.com/office/powerpoint/2010/main" val="154162911"/>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94" y="2722386"/>
            <a:ext cx="9036443" cy="37546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8363198" y="2752751"/>
            <a:ext cx="276101" cy="369332"/>
          </a:xfrm>
          <a:prstGeom prst="rect">
            <a:avLst/>
          </a:prstGeom>
          <a:noFill/>
        </p:spPr>
        <p:txBody>
          <a:bodyPr wrap="square" rtlCol="0">
            <a:spAutoFit/>
          </a:bodyPr>
          <a:lstStyle/>
          <a:p>
            <a:r>
              <a:rPr lang="en-US" dirty="0">
                <a:solidFill>
                  <a:schemeClr val="accent1"/>
                </a:solidFill>
                <a:latin typeface="Calibri" pitchFamily="34" charset="0"/>
                <a:cs typeface="Calibri" pitchFamily="34" charset="0"/>
              </a:rPr>
              <a:t>r</a:t>
            </a:r>
          </a:p>
        </p:txBody>
      </p:sp>
      <p:pic>
        <p:nvPicPr>
          <p:cNvPr id="4" name="Picture 12">
            <a:extLst>
              <a:ext uri="{FF2B5EF4-FFF2-40B4-BE49-F238E27FC236}">
                <a16:creationId xmlns:a16="http://schemas.microsoft.com/office/drawing/2014/main" id="{E4897939-2BAA-1D1C-FE6E-32544E50A636}"/>
              </a:ext>
            </a:extLst>
          </p:cNvPr>
          <p:cNvPicPr>
            <a:picLocks noChangeAspect="1" noChangeArrowheads="1"/>
          </p:cNvPicPr>
          <p:nvPr/>
        </p:nvPicPr>
        <p:blipFill>
          <a:blip r:embed="rId4"/>
          <a:srcRect/>
          <a:stretch>
            <a:fillRect/>
          </a:stretch>
        </p:blipFill>
        <p:spPr bwMode="auto">
          <a:xfrm>
            <a:off x="334949" y="229468"/>
            <a:ext cx="1524000" cy="1395413"/>
          </a:xfrm>
          <a:prstGeom prst="rect">
            <a:avLst/>
          </a:prstGeom>
          <a:noFill/>
          <a:ln w="9525">
            <a:noFill/>
            <a:miter lim="800000"/>
            <a:headEnd/>
            <a:tailEnd/>
          </a:ln>
        </p:spPr>
      </p:pic>
    </p:spTree>
    <p:extLst>
      <p:ext uri="{BB962C8B-B14F-4D97-AF65-F5344CB8AC3E}">
        <p14:creationId xmlns:p14="http://schemas.microsoft.com/office/powerpoint/2010/main" val="4293036212"/>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77" y="2089548"/>
            <a:ext cx="9186677" cy="3402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id="{13FBA4DE-52B5-A637-35BA-96B665FCFBF2}"/>
              </a:ext>
            </a:extLst>
          </p:cNvPr>
          <p:cNvPicPr>
            <a:picLocks noChangeAspect="1" noChangeArrowheads="1"/>
          </p:cNvPicPr>
          <p:nvPr/>
        </p:nvPicPr>
        <p:blipFill>
          <a:blip r:embed="rId4"/>
          <a:srcRect/>
          <a:stretch>
            <a:fillRect/>
          </a:stretch>
        </p:blipFill>
        <p:spPr bwMode="auto">
          <a:xfrm>
            <a:off x="440378" y="325636"/>
            <a:ext cx="1524000" cy="1395413"/>
          </a:xfrm>
          <a:prstGeom prst="rect">
            <a:avLst/>
          </a:prstGeom>
          <a:noFill/>
          <a:ln w="9525">
            <a:noFill/>
            <a:miter lim="800000"/>
            <a:headEnd/>
            <a:tailEnd/>
          </a:ln>
        </p:spPr>
      </p:pic>
    </p:spTree>
    <p:extLst>
      <p:ext uri="{BB962C8B-B14F-4D97-AF65-F5344CB8AC3E}">
        <p14:creationId xmlns:p14="http://schemas.microsoft.com/office/powerpoint/2010/main" val="377503587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2262127"/>
          </a:xfrm>
          <a:prstGeom prst="rect">
            <a:avLst/>
          </a:prstGeom>
          <a:noFill/>
          <a:ln>
            <a:noFill/>
          </a:ln>
        </p:spPr>
        <p:txBody>
          <a:bodyPr spcFirstLastPara="1" wrap="square" lIns="68569" tIns="34275" rIns="68569" bIns="34275" anchor="t" anchorCtr="0">
            <a:spAutoFit/>
          </a:bodyPr>
          <a:lstStyle/>
          <a:p>
            <a:pPr algn="just">
              <a:buClr>
                <a:schemeClr val="dk1"/>
              </a:buClr>
              <a:buSzPts val="2000"/>
            </a:pPr>
            <a:r>
              <a:rPr lang="en-US" sz="2000" b="1" dirty="0"/>
              <a:t>What is Machine Learning?</a:t>
            </a:r>
            <a:endParaRPr lang="en-US" sz="2000" dirty="0"/>
          </a:p>
          <a:p>
            <a:r>
              <a:rPr lang="en-US" sz="2000" dirty="0">
                <a:latin typeface="Times New Roman" pitchFamily="18" charset="0"/>
                <a:cs typeface="Times New Roman" pitchFamily="18" charset="0"/>
              </a:rPr>
              <a:t>In the real world, we are surrounded by humans who can learn everything from their experiences with their learning capability, and we have computers or machines which work on our instructions. But can a machine also learn from experiences or past data like a human does? So here comes the role of </a:t>
            </a:r>
            <a:r>
              <a:rPr lang="en-US" sz="2000" b="1" dirty="0">
                <a:latin typeface="Times New Roman" pitchFamily="18" charset="0"/>
                <a:cs typeface="Times New Roman" pitchFamily="18" charset="0"/>
              </a:rPr>
              <a:t>Machine Learning</a:t>
            </a:r>
            <a:r>
              <a:rPr lang="en-US" sz="2000" dirty="0">
                <a:latin typeface="Times New Roman" pitchFamily="18" charset="0"/>
                <a:cs typeface="Times New Roman" pitchFamily="18" charset="0"/>
              </a:rPr>
              <a:t>.</a:t>
            </a:r>
          </a:p>
          <a:p>
            <a:pPr>
              <a:spcBef>
                <a:spcPts val="300"/>
              </a:spcBef>
              <a:spcAft>
                <a:spcPts val="0"/>
              </a:spcAft>
              <a:buClr>
                <a:schemeClr val="dk1"/>
              </a:buClr>
              <a:buSzPts val="2000"/>
            </a:pPr>
            <a:endParaRPr sz="2000"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94224" y="1800630"/>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94224" y="1838212"/>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Introduction to Machine Learning</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pic>
        <p:nvPicPr>
          <p:cNvPr id="1026" name="Picture 2" descr="Introduction to Machine Learn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8907" y="4296294"/>
            <a:ext cx="3597738" cy="221352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2">
            <a:extLst>
              <a:ext uri="{FF2B5EF4-FFF2-40B4-BE49-F238E27FC236}">
                <a16:creationId xmlns:a16="http://schemas.microsoft.com/office/drawing/2014/main" id="{232CB87A-BC8B-57E3-B920-C71B6BAAB4EC}"/>
              </a:ext>
            </a:extLst>
          </p:cNvPr>
          <p:cNvPicPr>
            <a:picLocks noChangeAspect="1" noChangeArrowheads="1"/>
          </p:cNvPicPr>
          <p:nvPr/>
        </p:nvPicPr>
        <p:blipFill>
          <a:blip r:embed="rId4"/>
          <a:srcRect/>
          <a:stretch>
            <a:fillRect/>
          </a:stretch>
        </p:blipFill>
        <p:spPr bwMode="auto">
          <a:xfrm>
            <a:off x="190500" y="92347"/>
            <a:ext cx="1524000" cy="1395413"/>
          </a:xfrm>
          <a:prstGeom prst="rect">
            <a:avLst/>
          </a:prstGeom>
          <a:noFill/>
          <a:ln w="9525">
            <a:noFill/>
            <a:miter lim="800000"/>
            <a:headEnd/>
            <a:tailEnd/>
          </a:ln>
        </p:spPr>
      </p:pic>
    </p:spTree>
    <p:extLst>
      <p:ext uri="{BB962C8B-B14F-4D97-AF65-F5344CB8AC3E}">
        <p14:creationId xmlns:p14="http://schemas.microsoft.com/office/powerpoint/2010/main" val="4284850269"/>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00" y="2818786"/>
            <a:ext cx="7736758" cy="2888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id="{3F7D7632-2FC5-F3DD-270B-7972C904F891}"/>
              </a:ext>
            </a:extLst>
          </p:cNvPr>
          <p:cNvPicPr>
            <a:picLocks noChangeAspect="1" noChangeArrowheads="1"/>
          </p:cNvPicPr>
          <p:nvPr/>
        </p:nvPicPr>
        <p:blipFill>
          <a:blip r:embed="rId4"/>
          <a:srcRect/>
          <a:stretch>
            <a:fillRect/>
          </a:stretch>
        </p:blipFill>
        <p:spPr bwMode="auto">
          <a:xfrm>
            <a:off x="409276" y="223466"/>
            <a:ext cx="1524000" cy="1395413"/>
          </a:xfrm>
          <a:prstGeom prst="rect">
            <a:avLst/>
          </a:prstGeom>
          <a:noFill/>
          <a:ln w="9525">
            <a:noFill/>
            <a:miter lim="800000"/>
            <a:headEnd/>
            <a:tailEnd/>
          </a:ln>
        </p:spPr>
      </p:pic>
    </p:spTree>
    <p:extLst>
      <p:ext uri="{BB962C8B-B14F-4D97-AF65-F5344CB8AC3E}">
        <p14:creationId xmlns:p14="http://schemas.microsoft.com/office/powerpoint/2010/main" val="1253859762"/>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7702" y="2722388"/>
            <a:ext cx="8305920" cy="3023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12">
            <a:extLst>
              <a:ext uri="{FF2B5EF4-FFF2-40B4-BE49-F238E27FC236}">
                <a16:creationId xmlns:a16="http://schemas.microsoft.com/office/drawing/2014/main" id="{93CEE05E-DC16-CFF8-52DC-BDF16330B206}"/>
              </a:ext>
            </a:extLst>
          </p:cNvPr>
          <p:cNvPicPr>
            <a:picLocks noChangeAspect="1" noChangeArrowheads="1"/>
          </p:cNvPicPr>
          <p:nvPr/>
        </p:nvPicPr>
        <p:blipFill>
          <a:blip r:embed="rId4"/>
          <a:srcRect/>
          <a:stretch>
            <a:fillRect/>
          </a:stretch>
        </p:blipFill>
        <p:spPr bwMode="auto">
          <a:xfrm>
            <a:off x="316853" y="400955"/>
            <a:ext cx="1524000" cy="1395413"/>
          </a:xfrm>
          <a:prstGeom prst="rect">
            <a:avLst/>
          </a:prstGeom>
          <a:noFill/>
          <a:ln w="9525">
            <a:noFill/>
            <a:miter lim="800000"/>
            <a:headEnd/>
            <a:tailEnd/>
          </a:ln>
        </p:spPr>
      </p:pic>
    </p:spTree>
    <p:extLst>
      <p:ext uri="{BB962C8B-B14F-4D97-AF65-F5344CB8AC3E}">
        <p14:creationId xmlns:p14="http://schemas.microsoft.com/office/powerpoint/2010/main" val="515549893"/>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717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574" y="2722388"/>
            <a:ext cx="8836927" cy="2944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id="{DF3781D2-071C-66AF-4463-B07C978F99B7}"/>
              </a:ext>
            </a:extLst>
          </p:cNvPr>
          <p:cNvPicPr>
            <a:picLocks noChangeAspect="1" noChangeArrowheads="1"/>
          </p:cNvPicPr>
          <p:nvPr/>
        </p:nvPicPr>
        <p:blipFill>
          <a:blip r:embed="rId4"/>
          <a:srcRect/>
          <a:stretch>
            <a:fillRect/>
          </a:stretch>
        </p:blipFill>
        <p:spPr bwMode="auto">
          <a:xfrm>
            <a:off x="285751" y="259604"/>
            <a:ext cx="1524000" cy="1395413"/>
          </a:xfrm>
          <a:prstGeom prst="rect">
            <a:avLst/>
          </a:prstGeom>
          <a:noFill/>
          <a:ln w="9525">
            <a:noFill/>
            <a:miter lim="800000"/>
            <a:headEnd/>
            <a:tailEnd/>
          </a:ln>
        </p:spPr>
      </p:pic>
    </p:spTree>
    <p:extLst>
      <p:ext uri="{BB962C8B-B14F-4D97-AF65-F5344CB8AC3E}">
        <p14:creationId xmlns:p14="http://schemas.microsoft.com/office/powerpoint/2010/main" val="494100261"/>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8195"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3838" r="11296"/>
          <a:stretch/>
        </p:blipFill>
        <p:spPr bwMode="auto">
          <a:xfrm>
            <a:off x="338966" y="2590800"/>
            <a:ext cx="8631183" cy="4089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12">
            <a:extLst>
              <a:ext uri="{FF2B5EF4-FFF2-40B4-BE49-F238E27FC236}">
                <a16:creationId xmlns:a16="http://schemas.microsoft.com/office/drawing/2014/main" id="{6CF51CF3-06F0-25C5-41F8-1859D5A2446E}"/>
              </a:ext>
            </a:extLst>
          </p:cNvPr>
          <p:cNvPicPr>
            <a:picLocks noChangeAspect="1" noChangeArrowheads="1"/>
          </p:cNvPicPr>
          <p:nvPr/>
        </p:nvPicPr>
        <p:blipFill>
          <a:blip r:embed="rId4"/>
          <a:srcRect/>
          <a:stretch>
            <a:fillRect/>
          </a:stretch>
        </p:blipFill>
        <p:spPr bwMode="auto">
          <a:xfrm>
            <a:off x="285751" y="381157"/>
            <a:ext cx="1524000" cy="1395413"/>
          </a:xfrm>
          <a:prstGeom prst="rect">
            <a:avLst/>
          </a:prstGeom>
          <a:noFill/>
          <a:ln w="9525">
            <a:noFill/>
            <a:miter lim="800000"/>
            <a:headEnd/>
            <a:tailEnd/>
          </a:ln>
        </p:spPr>
      </p:pic>
    </p:spTree>
    <p:extLst>
      <p:ext uri="{BB962C8B-B14F-4D97-AF65-F5344CB8AC3E}">
        <p14:creationId xmlns:p14="http://schemas.microsoft.com/office/powerpoint/2010/main" val="2659706699"/>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rotWithShape="1">
          <a:blip r:embed="rId3"/>
          <a:srcRect l="4021" t="8623" r="15017"/>
          <a:stretch/>
        </p:blipFill>
        <p:spPr>
          <a:xfrm>
            <a:off x="440379" y="2971799"/>
            <a:ext cx="8094022" cy="3581401"/>
          </a:xfrm>
          <a:prstGeom prst="rect">
            <a:avLst/>
          </a:prstGeom>
        </p:spPr>
      </p:pic>
      <p:pic>
        <p:nvPicPr>
          <p:cNvPr id="3" name="Picture 12">
            <a:extLst>
              <a:ext uri="{FF2B5EF4-FFF2-40B4-BE49-F238E27FC236}">
                <a16:creationId xmlns:a16="http://schemas.microsoft.com/office/drawing/2014/main" id="{0C650D39-C3F7-AED3-291C-9930F437EBBD}"/>
              </a:ext>
            </a:extLst>
          </p:cNvPr>
          <p:cNvPicPr>
            <a:picLocks noChangeAspect="1" noChangeArrowheads="1"/>
          </p:cNvPicPr>
          <p:nvPr/>
        </p:nvPicPr>
        <p:blipFill>
          <a:blip r:embed="rId4"/>
          <a:srcRect/>
          <a:stretch>
            <a:fillRect/>
          </a:stretch>
        </p:blipFill>
        <p:spPr bwMode="auto">
          <a:xfrm>
            <a:off x="381000" y="384456"/>
            <a:ext cx="1524000" cy="1395413"/>
          </a:xfrm>
          <a:prstGeom prst="rect">
            <a:avLst/>
          </a:prstGeom>
          <a:noFill/>
          <a:ln w="9525">
            <a:noFill/>
            <a:miter lim="800000"/>
            <a:headEnd/>
            <a:tailEnd/>
          </a:ln>
        </p:spPr>
      </p:pic>
    </p:spTree>
    <p:extLst>
      <p:ext uri="{BB962C8B-B14F-4D97-AF65-F5344CB8AC3E}">
        <p14:creationId xmlns:p14="http://schemas.microsoft.com/office/powerpoint/2010/main" val="3865247429"/>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rotWithShape="1">
          <a:blip r:embed="rId3"/>
          <a:srcRect l="5639" t="12235" r="6907"/>
          <a:stretch/>
        </p:blipFill>
        <p:spPr>
          <a:xfrm>
            <a:off x="285751" y="2895600"/>
            <a:ext cx="8641773" cy="3733800"/>
          </a:xfrm>
          <a:prstGeom prst="rect">
            <a:avLst/>
          </a:prstGeom>
        </p:spPr>
      </p:pic>
      <p:pic>
        <p:nvPicPr>
          <p:cNvPr id="3" name="Picture 12">
            <a:extLst>
              <a:ext uri="{FF2B5EF4-FFF2-40B4-BE49-F238E27FC236}">
                <a16:creationId xmlns:a16="http://schemas.microsoft.com/office/drawing/2014/main" id="{6ECD8486-4734-72CF-C848-F8A89926376D}"/>
              </a:ext>
            </a:extLst>
          </p:cNvPr>
          <p:cNvPicPr>
            <a:picLocks noChangeAspect="1" noChangeArrowheads="1"/>
          </p:cNvPicPr>
          <p:nvPr/>
        </p:nvPicPr>
        <p:blipFill>
          <a:blip r:embed="rId4"/>
          <a:srcRect/>
          <a:stretch>
            <a:fillRect/>
          </a:stretch>
        </p:blipFill>
        <p:spPr bwMode="auto">
          <a:xfrm>
            <a:off x="285751" y="292299"/>
            <a:ext cx="1524000" cy="1395413"/>
          </a:xfrm>
          <a:prstGeom prst="rect">
            <a:avLst/>
          </a:prstGeom>
          <a:noFill/>
          <a:ln w="9525">
            <a:noFill/>
            <a:miter lim="800000"/>
            <a:headEnd/>
            <a:tailEnd/>
          </a:ln>
        </p:spPr>
      </p:pic>
    </p:spTree>
    <p:extLst>
      <p:ext uri="{BB962C8B-B14F-4D97-AF65-F5344CB8AC3E}">
        <p14:creationId xmlns:p14="http://schemas.microsoft.com/office/powerpoint/2010/main" val="2000976182"/>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rotWithShape="1">
          <a:blip r:embed="rId3"/>
          <a:srcRect l="5913" b="10751"/>
          <a:stretch/>
        </p:blipFill>
        <p:spPr>
          <a:xfrm>
            <a:off x="76200" y="2605088"/>
            <a:ext cx="8877299" cy="4100512"/>
          </a:xfrm>
          <a:prstGeom prst="rect">
            <a:avLst/>
          </a:prstGeom>
        </p:spPr>
      </p:pic>
      <p:pic>
        <p:nvPicPr>
          <p:cNvPr id="3" name="Picture 12">
            <a:extLst>
              <a:ext uri="{FF2B5EF4-FFF2-40B4-BE49-F238E27FC236}">
                <a16:creationId xmlns:a16="http://schemas.microsoft.com/office/drawing/2014/main" id="{AD2D8B72-659F-926F-961F-D2BF5A1F3BAC}"/>
              </a:ext>
            </a:extLst>
          </p:cNvPr>
          <p:cNvPicPr>
            <a:picLocks noChangeAspect="1" noChangeArrowheads="1"/>
          </p:cNvPicPr>
          <p:nvPr/>
        </p:nvPicPr>
        <p:blipFill>
          <a:blip r:embed="rId4"/>
          <a:srcRect/>
          <a:stretch>
            <a:fillRect/>
          </a:stretch>
        </p:blipFill>
        <p:spPr bwMode="auto">
          <a:xfrm>
            <a:off x="323073" y="308968"/>
            <a:ext cx="1524000" cy="1395413"/>
          </a:xfrm>
          <a:prstGeom prst="rect">
            <a:avLst/>
          </a:prstGeom>
          <a:noFill/>
          <a:ln w="9525">
            <a:noFill/>
            <a:miter lim="800000"/>
            <a:headEnd/>
            <a:tailEnd/>
          </a:ln>
        </p:spPr>
      </p:pic>
    </p:spTree>
    <p:extLst>
      <p:ext uri="{BB962C8B-B14F-4D97-AF65-F5344CB8AC3E}">
        <p14:creationId xmlns:p14="http://schemas.microsoft.com/office/powerpoint/2010/main" val="3012493943"/>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a:blip r:embed="rId3"/>
          <a:stretch>
            <a:fillRect/>
          </a:stretch>
        </p:blipFill>
        <p:spPr>
          <a:xfrm>
            <a:off x="266579" y="2722389"/>
            <a:ext cx="7881905" cy="2849737"/>
          </a:xfrm>
          <a:prstGeom prst="rect">
            <a:avLst/>
          </a:prstGeom>
        </p:spPr>
      </p:pic>
      <p:pic>
        <p:nvPicPr>
          <p:cNvPr id="3" name="Picture 12">
            <a:extLst>
              <a:ext uri="{FF2B5EF4-FFF2-40B4-BE49-F238E27FC236}">
                <a16:creationId xmlns:a16="http://schemas.microsoft.com/office/drawing/2014/main" id="{DCFA35A6-8C34-29CE-CFB3-F79F1EE61208}"/>
              </a:ext>
            </a:extLst>
          </p:cNvPr>
          <p:cNvPicPr>
            <a:picLocks noChangeAspect="1" noChangeArrowheads="1"/>
          </p:cNvPicPr>
          <p:nvPr/>
        </p:nvPicPr>
        <p:blipFill>
          <a:blip r:embed="rId4"/>
          <a:srcRect/>
          <a:stretch>
            <a:fillRect/>
          </a:stretch>
        </p:blipFill>
        <p:spPr bwMode="auto">
          <a:xfrm>
            <a:off x="415496" y="419100"/>
            <a:ext cx="1524000" cy="1395413"/>
          </a:xfrm>
          <a:prstGeom prst="rect">
            <a:avLst/>
          </a:prstGeom>
          <a:noFill/>
          <a:ln w="9525">
            <a:noFill/>
            <a:miter lim="800000"/>
            <a:headEnd/>
            <a:tailEnd/>
          </a:ln>
        </p:spPr>
      </p:pic>
    </p:spTree>
    <p:extLst>
      <p:ext uri="{BB962C8B-B14F-4D97-AF65-F5344CB8AC3E}">
        <p14:creationId xmlns:p14="http://schemas.microsoft.com/office/powerpoint/2010/main" val="554629169"/>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rotWithShape="1">
          <a:blip r:embed="rId3"/>
          <a:srcRect b="9386"/>
          <a:stretch/>
        </p:blipFill>
        <p:spPr>
          <a:xfrm>
            <a:off x="77263" y="2798588"/>
            <a:ext cx="8850261" cy="3678412"/>
          </a:xfrm>
          <a:prstGeom prst="rect">
            <a:avLst/>
          </a:prstGeom>
        </p:spPr>
      </p:pic>
      <p:pic>
        <p:nvPicPr>
          <p:cNvPr id="3" name="Picture 12">
            <a:extLst>
              <a:ext uri="{FF2B5EF4-FFF2-40B4-BE49-F238E27FC236}">
                <a16:creationId xmlns:a16="http://schemas.microsoft.com/office/drawing/2014/main" id="{6AA40689-CE2B-762A-ADBF-E701531C9F99}"/>
              </a:ext>
            </a:extLst>
          </p:cNvPr>
          <p:cNvPicPr>
            <a:picLocks noChangeAspect="1" noChangeArrowheads="1"/>
          </p:cNvPicPr>
          <p:nvPr/>
        </p:nvPicPr>
        <p:blipFill>
          <a:blip r:embed="rId4"/>
          <a:srcRect/>
          <a:stretch>
            <a:fillRect/>
          </a:stretch>
        </p:blipFill>
        <p:spPr bwMode="auto">
          <a:xfrm>
            <a:off x="321518" y="302752"/>
            <a:ext cx="1524000" cy="1395413"/>
          </a:xfrm>
          <a:prstGeom prst="rect">
            <a:avLst/>
          </a:prstGeom>
          <a:noFill/>
          <a:ln w="9525">
            <a:noFill/>
            <a:miter lim="800000"/>
            <a:headEnd/>
            <a:tailEnd/>
          </a:ln>
        </p:spPr>
      </p:pic>
    </p:spTree>
    <p:extLst>
      <p:ext uri="{BB962C8B-B14F-4D97-AF65-F5344CB8AC3E}">
        <p14:creationId xmlns:p14="http://schemas.microsoft.com/office/powerpoint/2010/main" val="368053070"/>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PAC – Learning Example</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440378" y="2722388"/>
            <a:ext cx="8487146" cy="553998"/>
          </a:xfrm>
          <a:prstGeom prst="rect">
            <a:avLst/>
          </a:prstGeom>
        </p:spPr>
        <p:txBody>
          <a:bodyPr wrap="square">
            <a:spAutoFit/>
          </a:bodyPr>
          <a:lstStyle/>
          <a:p>
            <a:br>
              <a:rPr lang="en-US" sz="1500" dirty="0">
                <a:latin typeface="Times New Roman" pitchFamily="18" charset="0"/>
                <a:cs typeface="Times New Roman" pitchFamily="18" charset="0"/>
              </a:rPr>
            </a:br>
            <a:endParaRPr lang="en-US" sz="1500" dirty="0">
              <a:latin typeface="Times New Roman" pitchFamily="18" charset="0"/>
              <a:cs typeface="Times New Roman" pitchFamily="18" charset="0"/>
            </a:endParaRPr>
          </a:p>
        </p:txBody>
      </p:sp>
      <p:pic>
        <p:nvPicPr>
          <p:cNvPr id="9" name="Picture 8"/>
          <p:cNvPicPr/>
          <p:nvPr/>
        </p:nvPicPr>
        <p:blipFill>
          <a:blip r:embed="rId3"/>
          <a:stretch>
            <a:fillRect/>
          </a:stretch>
        </p:blipFill>
        <p:spPr>
          <a:xfrm>
            <a:off x="216476" y="2605087"/>
            <a:ext cx="8546524" cy="3943946"/>
          </a:xfrm>
          <a:prstGeom prst="rect">
            <a:avLst/>
          </a:prstGeom>
        </p:spPr>
      </p:pic>
      <p:pic>
        <p:nvPicPr>
          <p:cNvPr id="3" name="Picture 12">
            <a:extLst>
              <a:ext uri="{FF2B5EF4-FFF2-40B4-BE49-F238E27FC236}">
                <a16:creationId xmlns:a16="http://schemas.microsoft.com/office/drawing/2014/main" id="{B963AC69-4BAD-0F4D-23E0-B68EBC0B9039}"/>
              </a:ext>
            </a:extLst>
          </p:cNvPr>
          <p:cNvPicPr>
            <a:picLocks noChangeAspect="1" noChangeArrowheads="1"/>
          </p:cNvPicPr>
          <p:nvPr/>
        </p:nvPicPr>
        <p:blipFill>
          <a:blip r:embed="rId4"/>
          <a:srcRect/>
          <a:stretch>
            <a:fillRect/>
          </a:stretch>
        </p:blipFill>
        <p:spPr bwMode="auto">
          <a:xfrm>
            <a:off x="285751" y="308967"/>
            <a:ext cx="1524000" cy="1395413"/>
          </a:xfrm>
          <a:prstGeom prst="rect">
            <a:avLst/>
          </a:prstGeom>
          <a:noFill/>
          <a:ln w="9525">
            <a:noFill/>
            <a:miter lim="800000"/>
            <a:headEnd/>
            <a:tailEnd/>
          </a:ln>
        </p:spPr>
      </p:pic>
    </p:spTree>
    <p:extLst>
      <p:ext uri="{BB962C8B-B14F-4D97-AF65-F5344CB8AC3E}">
        <p14:creationId xmlns:p14="http://schemas.microsoft.com/office/powerpoint/2010/main" val="254716415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254981"/>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r>
              <a:rPr lang="en-US" sz="1700" b="1" dirty="0">
                <a:latin typeface="Times New Roman" pitchFamily="18" charset="0"/>
                <a:cs typeface="Times New Roman" pitchFamily="18" charset="0"/>
              </a:rPr>
              <a:t>“Machine learning enables a machine to automatically learn from data, improve performance from experiences, and predict things without being explicitly programmed.” </a:t>
            </a:r>
          </a:p>
          <a:p>
            <a:pPr indent="-95250" algn="just">
              <a:lnSpc>
                <a:spcPct val="150000"/>
              </a:lnSpc>
              <a:buClr>
                <a:schemeClr val="dk1"/>
              </a:buClr>
              <a:buSzPts val="2000"/>
              <a:buFont typeface="Arial"/>
              <a:buChar char="•"/>
            </a:pPr>
            <a:r>
              <a:rPr lang="en-US" sz="1700" dirty="0">
                <a:latin typeface="Times New Roman" pitchFamily="18" charset="0"/>
                <a:cs typeface="Times New Roman" pitchFamily="18" charset="0"/>
              </a:rPr>
              <a:t>With the help of sample historical data, which is known as </a:t>
            </a:r>
            <a:r>
              <a:rPr lang="en-US" sz="1700" b="1" dirty="0">
                <a:latin typeface="Times New Roman" pitchFamily="18" charset="0"/>
                <a:cs typeface="Times New Roman" pitchFamily="18" charset="0"/>
              </a:rPr>
              <a:t>training data</a:t>
            </a:r>
            <a:r>
              <a:rPr lang="en-US" sz="1700" dirty="0">
                <a:latin typeface="Times New Roman" pitchFamily="18" charset="0"/>
                <a:cs typeface="Times New Roman" pitchFamily="18" charset="0"/>
              </a:rPr>
              <a:t>, machine learning algorithms build a </a:t>
            </a:r>
            <a:r>
              <a:rPr lang="en-US" sz="1700" b="1" dirty="0">
                <a:latin typeface="Times New Roman" pitchFamily="18" charset="0"/>
                <a:cs typeface="Times New Roman" pitchFamily="18" charset="0"/>
              </a:rPr>
              <a:t>mathematical model</a:t>
            </a:r>
            <a:r>
              <a:rPr lang="en-US" sz="1700" dirty="0">
                <a:latin typeface="Times New Roman" pitchFamily="18" charset="0"/>
                <a:cs typeface="Times New Roman" pitchFamily="18" charset="0"/>
              </a:rPr>
              <a:t> that helps in making predictions or decisions without being explicitly programmed. Machine learning brings computer science and statistics together for creating predictive models. Machine learning constructs or uses the algorithms that learn from historical data. The more we will provide the information, the higher will be the performance.</a:t>
            </a:r>
          </a:p>
          <a:p>
            <a:pPr indent="-95250" algn="just">
              <a:lnSpc>
                <a:spcPct val="150000"/>
              </a:lnSpc>
              <a:buClr>
                <a:schemeClr val="dk1"/>
              </a:buClr>
              <a:buSzPts val="2000"/>
              <a:buFont typeface="Arial"/>
              <a:buChar char="•"/>
            </a:pPr>
            <a:r>
              <a:rPr lang="en-US" sz="1700" b="1" dirty="0">
                <a:latin typeface="Times New Roman" pitchFamily="18" charset="0"/>
                <a:cs typeface="Times New Roman" pitchFamily="18" charset="0"/>
              </a:rPr>
              <a:t>A machine has the ability to learn if it can improve its performance by gaining more data.</a:t>
            </a:r>
            <a:endParaRPr lang="en-US" sz="1700" dirty="0">
              <a:latin typeface="Times New Roman" pitchFamily="18" charset="0"/>
              <a:cs typeface="Times New Roman" pitchFamily="18" charset="0"/>
            </a:endParaRPr>
          </a:p>
          <a:p>
            <a:pPr indent="-95250" algn="just">
              <a:buClr>
                <a:schemeClr val="dk1"/>
              </a:buClr>
              <a:buSzPts val="2000"/>
              <a:buFont typeface="Arial"/>
              <a:buChar char="•"/>
            </a:pPr>
            <a:endParaRPr sz="17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1848884"/>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5875" y="1896754"/>
            <a:ext cx="8763000" cy="415528"/>
          </a:xfrm>
          <a:prstGeom prst="rect">
            <a:avLst/>
          </a:prstGeom>
          <a:noFill/>
          <a:ln>
            <a:noFill/>
          </a:ln>
        </p:spPr>
        <p:txBody>
          <a:bodyPr spcFirstLastPara="1" wrap="square" lIns="68569" tIns="34275" rIns="68569" bIns="34275" anchor="t" anchorCtr="0">
            <a:noAutofit/>
          </a:bodyPr>
          <a:lstStyle/>
          <a:p>
            <a:pPr lvl="0"/>
            <a:r>
              <a:rPr lang="en-US" sz="2400" b="1">
                <a:solidFill>
                  <a:schemeClr val="lt1"/>
                </a:solidFill>
                <a:latin typeface="Calibri"/>
                <a:ea typeface="Calibri"/>
                <a:cs typeface="Calibri"/>
                <a:sym typeface="Calibri"/>
              </a:rPr>
              <a:t>Introduction to Machine Learning</a:t>
            </a:r>
            <a:endParaRPr lang="en-US" sz="2400" b="1" dirty="0">
              <a:solidFill>
                <a:schemeClr val="lt1"/>
              </a:solidFill>
              <a:latin typeface="Calibri"/>
              <a:ea typeface="Calibri"/>
              <a:cs typeface="Calibri"/>
              <a:sym typeface="Calibri"/>
            </a:endParaRP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pic>
        <p:nvPicPr>
          <p:cNvPr id="2" name="Picture 12">
            <a:extLst>
              <a:ext uri="{FF2B5EF4-FFF2-40B4-BE49-F238E27FC236}">
                <a16:creationId xmlns:a16="http://schemas.microsoft.com/office/drawing/2014/main" id="{F572625D-6527-1CDA-414D-6A1F0F88302E}"/>
              </a:ext>
            </a:extLst>
          </p:cNvPr>
          <p:cNvPicPr>
            <a:picLocks noChangeAspect="1" noChangeArrowheads="1"/>
          </p:cNvPicPr>
          <p:nvPr/>
        </p:nvPicPr>
        <p:blipFill>
          <a:blip r:embed="rId3"/>
          <a:srcRect/>
          <a:stretch>
            <a:fillRect/>
          </a:stretch>
        </p:blipFill>
        <p:spPr bwMode="auto">
          <a:xfrm>
            <a:off x="190500" y="92347"/>
            <a:ext cx="1524000" cy="1395413"/>
          </a:xfrm>
          <a:prstGeom prst="rect">
            <a:avLst/>
          </a:prstGeom>
          <a:noFill/>
          <a:ln w="9525">
            <a:noFill/>
            <a:miter lim="800000"/>
            <a:headEnd/>
            <a:tailEnd/>
          </a:ln>
        </p:spPr>
      </p:pic>
    </p:spTree>
    <p:extLst>
      <p:ext uri="{BB962C8B-B14F-4D97-AF65-F5344CB8AC3E}">
        <p14:creationId xmlns:p14="http://schemas.microsoft.com/office/powerpoint/2010/main" val="3276574616"/>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Version Space </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8"/>
            <a:ext cx="8487146" cy="2400657"/>
          </a:xfrm>
          <a:prstGeom prst="rect">
            <a:avLst/>
          </a:prstGeom>
        </p:spPr>
        <p:txBody>
          <a:bodyPr wrap="square">
            <a:spAutoFit/>
          </a:bodyPr>
          <a:lstStyle/>
          <a:p>
            <a:pPr marL="257175" indent="-257175" algn="just">
              <a:lnSpc>
                <a:spcPct val="150000"/>
              </a:lnSpc>
              <a:buFont typeface="Arial" pitchFamily="34" charset="0"/>
              <a:buChar char="•"/>
            </a:pPr>
            <a:r>
              <a:rPr lang="en-US" sz="2000" dirty="0">
                <a:latin typeface="Times New Roman" pitchFamily="18" charset="0"/>
                <a:cs typeface="Times New Roman" pitchFamily="18" charset="0"/>
              </a:rPr>
              <a:t>Subset of hypothesis H consistent with training example ( D ) .</a:t>
            </a:r>
          </a:p>
          <a:p>
            <a:r>
              <a:rPr lang="en-US" sz="2000" dirty="0"/>
              <a:t>  </a:t>
            </a:r>
          </a:p>
          <a:p>
            <a:r>
              <a:rPr lang="en-US" sz="2000" dirty="0"/>
              <a:t>        VS</a:t>
            </a:r>
            <a:r>
              <a:rPr lang="en-US" sz="2000" baseline="-25000" dirty="0"/>
              <a:t>H,D =</a:t>
            </a:r>
            <a:r>
              <a:rPr lang="en-US" sz="2000" dirty="0"/>
              <a:t> {H</a:t>
            </a:r>
            <a:r>
              <a:rPr lang="en-US" sz="2000" baseline="-25000" dirty="0"/>
              <a:t>E H </a:t>
            </a:r>
            <a:r>
              <a:rPr lang="en-US" sz="2000" dirty="0"/>
              <a:t> | Consistent(</a:t>
            </a:r>
            <a:r>
              <a:rPr lang="en-US" sz="2000" dirty="0" err="1"/>
              <a:t>h,D</a:t>
            </a:r>
            <a:r>
              <a:rPr lang="en-US" sz="2000" dirty="0"/>
              <a:t>)}</a:t>
            </a:r>
          </a:p>
          <a:p>
            <a:endParaRPr lang="en-US" sz="2000" dirty="0"/>
          </a:p>
          <a:p>
            <a:r>
              <a:rPr lang="en-US" sz="2000" dirty="0"/>
              <a:t>H= hypothesis                                   Consistent     </a:t>
            </a:r>
          </a:p>
          <a:p>
            <a:r>
              <a:rPr lang="en-US" sz="2000" dirty="0"/>
              <a:t>          </a:t>
            </a:r>
          </a:p>
          <a:p>
            <a:r>
              <a:rPr lang="en-US" sz="2000" dirty="0"/>
              <a:t>D= training Example                             h(x)=c(x)</a:t>
            </a:r>
          </a:p>
        </p:txBody>
      </p:sp>
      <p:pic>
        <p:nvPicPr>
          <p:cNvPr id="3" name="Picture 12">
            <a:extLst>
              <a:ext uri="{FF2B5EF4-FFF2-40B4-BE49-F238E27FC236}">
                <a16:creationId xmlns:a16="http://schemas.microsoft.com/office/drawing/2014/main" id="{71DAED36-9455-D0DC-EAC7-8620B981B637}"/>
              </a:ext>
            </a:extLst>
          </p:cNvPr>
          <p:cNvPicPr>
            <a:picLocks noChangeAspect="1" noChangeArrowheads="1"/>
          </p:cNvPicPr>
          <p:nvPr/>
        </p:nvPicPr>
        <p:blipFill>
          <a:blip r:embed="rId3"/>
          <a:srcRect/>
          <a:stretch>
            <a:fillRect/>
          </a:stretch>
        </p:blipFill>
        <p:spPr bwMode="auto">
          <a:xfrm>
            <a:off x="267090" y="278667"/>
            <a:ext cx="1524000" cy="1395413"/>
          </a:xfrm>
          <a:prstGeom prst="rect">
            <a:avLst/>
          </a:prstGeom>
          <a:noFill/>
          <a:ln w="9525">
            <a:noFill/>
            <a:miter lim="800000"/>
            <a:headEnd/>
            <a:tailEnd/>
          </a:ln>
        </p:spPr>
      </p:pic>
    </p:spTree>
    <p:extLst>
      <p:ext uri="{BB962C8B-B14F-4D97-AF65-F5344CB8AC3E}">
        <p14:creationId xmlns:p14="http://schemas.microsoft.com/office/powerpoint/2010/main" val="1761877544"/>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0" y="2089548"/>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3" name="Google Shape;123;p4"/>
          <p:cNvSpPr/>
          <p:nvPr/>
        </p:nvSpPr>
        <p:spPr>
          <a:xfrm>
            <a:off x="190500" y="2122885"/>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Algorithm to obtain Version Space </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285751" y="2722389"/>
            <a:ext cx="8487146" cy="2653099"/>
          </a:xfrm>
          <a:prstGeom prst="rect">
            <a:avLst/>
          </a:prstGeom>
        </p:spPr>
        <p:txBody>
          <a:bodyPr wrap="square">
            <a:spAutoFit/>
          </a:bodyPr>
          <a:lstStyle/>
          <a:p>
            <a:pPr algn="just">
              <a:lnSpc>
                <a:spcPct val="150000"/>
              </a:lnSpc>
            </a:pPr>
            <a:r>
              <a:rPr lang="en-US" sz="2000" dirty="0">
                <a:solidFill>
                  <a:srgbClr val="FF0000"/>
                </a:solidFill>
                <a:latin typeface="Times New Roman" pitchFamily="18" charset="0"/>
                <a:cs typeface="Times New Roman" pitchFamily="18" charset="0"/>
              </a:rPr>
              <a:t>List-Then-Eliminate algorithm </a:t>
            </a:r>
          </a:p>
          <a:p>
            <a:r>
              <a:rPr lang="en-US" sz="2000" dirty="0"/>
              <a:t>  </a:t>
            </a:r>
          </a:p>
          <a:p>
            <a:pPr algn="just">
              <a:lnSpc>
                <a:spcPct val="150000"/>
              </a:lnSpc>
            </a:pPr>
            <a:r>
              <a:rPr lang="en-US" sz="2000" dirty="0">
                <a:latin typeface="Times New Roman" pitchFamily="18" charset="0"/>
                <a:cs typeface="Times New Roman" pitchFamily="18" charset="0"/>
              </a:rPr>
              <a:t>1. Version Space ← a list containing every hypothesis is in H</a:t>
            </a:r>
          </a:p>
          <a:p>
            <a:pPr algn="just">
              <a:lnSpc>
                <a:spcPct val="150000"/>
              </a:lnSpc>
            </a:pPr>
            <a:r>
              <a:rPr lang="en-US" sz="2000" dirty="0">
                <a:latin typeface="Times New Roman" pitchFamily="18" charset="0"/>
                <a:cs typeface="Times New Roman" pitchFamily="18" charset="0"/>
              </a:rPr>
              <a:t>2.For each training example, &lt;</a:t>
            </a:r>
            <a:r>
              <a:rPr lang="en-US" sz="2000" dirty="0" err="1">
                <a:latin typeface="Times New Roman" pitchFamily="18" charset="0"/>
                <a:cs typeface="Times New Roman" pitchFamily="18" charset="0"/>
              </a:rPr>
              <a:t>x,c</a:t>
            </a:r>
            <a:r>
              <a:rPr lang="en-US" sz="2000" dirty="0">
                <a:latin typeface="Times New Roman" pitchFamily="18" charset="0"/>
                <a:cs typeface="Times New Roman" pitchFamily="18" charset="0"/>
              </a:rPr>
              <a:t>(x)&gt; remove from Version Space any hypothesis h for which h(x) != c(x)</a:t>
            </a:r>
          </a:p>
          <a:p>
            <a:pPr algn="just">
              <a:lnSpc>
                <a:spcPct val="150000"/>
              </a:lnSpc>
            </a:pPr>
            <a:r>
              <a:rPr lang="en-US" sz="2000" dirty="0">
                <a:latin typeface="Times New Roman" pitchFamily="18" charset="0"/>
                <a:cs typeface="Times New Roman" pitchFamily="18" charset="0"/>
              </a:rPr>
              <a:t>3.Output the list of hypotheses in Version Space</a:t>
            </a:r>
          </a:p>
        </p:txBody>
      </p:sp>
      <p:pic>
        <p:nvPicPr>
          <p:cNvPr id="3" name="Picture 12">
            <a:extLst>
              <a:ext uri="{FF2B5EF4-FFF2-40B4-BE49-F238E27FC236}">
                <a16:creationId xmlns:a16="http://schemas.microsoft.com/office/drawing/2014/main" id="{FC8993A4-4D97-705C-35ED-7C6C5FCCE2CB}"/>
              </a:ext>
            </a:extLst>
          </p:cNvPr>
          <p:cNvPicPr>
            <a:picLocks noChangeAspect="1" noChangeArrowheads="1"/>
          </p:cNvPicPr>
          <p:nvPr/>
        </p:nvPicPr>
        <p:blipFill>
          <a:blip r:embed="rId3"/>
          <a:srcRect/>
          <a:stretch>
            <a:fillRect/>
          </a:stretch>
        </p:blipFill>
        <p:spPr bwMode="auto">
          <a:xfrm>
            <a:off x="282641" y="303458"/>
            <a:ext cx="1524000" cy="1395413"/>
          </a:xfrm>
          <a:prstGeom prst="rect">
            <a:avLst/>
          </a:prstGeom>
          <a:noFill/>
          <a:ln w="9525">
            <a:noFill/>
            <a:miter lim="800000"/>
            <a:headEnd/>
            <a:tailEnd/>
          </a:ln>
        </p:spPr>
      </p:pic>
    </p:spTree>
    <p:extLst>
      <p:ext uri="{BB962C8B-B14F-4D97-AF65-F5344CB8AC3E}">
        <p14:creationId xmlns:p14="http://schemas.microsoft.com/office/powerpoint/2010/main" val="2872110155"/>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57338"/>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a:buNone/>
            </a:pPr>
            <a:endParaRPr lang="en-US" sz="7200" b="1" dirty="0">
              <a:solidFill>
                <a:schemeClr val="bg1"/>
              </a:solidFill>
            </a:endParaRP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4101"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pic>
        <p:nvPicPr>
          <p:cNvPr id="4103" name="Picture 12"/>
          <p:cNvPicPr>
            <a:picLocks noChangeAspect="1" noChangeArrowheads="1"/>
          </p:cNvPicPr>
          <p:nvPr/>
        </p:nvPicPr>
        <p:blipFill>
          <a:blip r:embed="rId6"/>
          <a:srcRect/>
          <a:stretch>
            <a:fillRect/>
          </a:stretch>
        </p:blipFill>
        <p:spPr bwMode="auto">
          <a:xfrm>
            <a:off x="381000" y="0"/>
            <a:ext cx="1524000" cy="1395413"/>
          </a:xfrm>
          <a:prstGeom prst="rect">
            <a:avLst/>
          </a:prstGeom>
          <a:noFill/>
          <a:ln w="9525">
            <a:noFill/>
            <a:miter lim="800000"/>
            <a:headEnd/>
            <a:tailEnd/>
          </a:ln>
        </p:spPr>
      </p:pic>
      <p:sp>
        <p:nvSpPr>
          <p:cNvPr id="2" name="Rectangle 1">
            <a:extLst>
              <a:ext uri="{FF2B5EF4-FFF2-40B4-BE49-F238E27FC236}">
                <a16:creationId xmlns:a16="http://schemas.microsoft.com/office/drawing/2014/main" id="{7554720E-6586-A6A7-0DEF-C316251E61DC}"/>
              </a:ext>
            </a:extLst>
          </p:cNvPr>
          <p:cNvSpPr/>
          <p:nvPr/>
        </p:nvSpPr>
        <p:spPr>
          <a:xfrm>
            <a:off x="1371600" y="3488332"/>
            <a:ext cx="6553200" cy="923330"/>
          </a:xfrm>
          <a:prstGeom prst="rect">
            <a:avLst/>
          </a:prstGeom>
          <a:noFill/>
        </p:spPr>
        <p:txBody>
          <a:bodyPr wrap="square" lIns="91440" tIns="45720" rIns="91440" bIns="45720">
            <a:spAutoFit/>
          </a:bodyPr>
          <a:lstStyle/>
          <a:p>
            <a:pPr algn="ctr"/>
            <a:r>
              <a:rPr lang="en-US" sz="5400" b="1" cap="none" spc="0" dirty="0" err="1">
                <a:ln w="0"/>
                <a:solidFill>
                  <a:srgbClr val="C00000"/>
                </a:solidFill>
                <a:effectLst>
                  <a:reflection blurRad="6350" stA="53000" endA="300" endPos="35500" dir="5400000" sy="-90000" algn="bl" rotWithShape="0"/>
                </a:effectLst>
              </a:rPr>
              <a:t>ThankYou</a:t>
            </a:r>
            <a:endParaRPr lang="en-IN" sz="5400" b="1" cap="none" spc="0" dirty="0">
              <a:ln w="0"/>
              <a:solidFill>
                <a:srgbClr val="C00000"/>
              </a:solidFill>
              <a:effectLst>
                <a:reflection blurRad="6350" stA="53000" endA="300" endPos="35500" dir="5400000" sy="-90000" algn="bl" rotWithShape="0"/>
              </a:effectLst>
            </a:endParaRPr>
          </a:p>
        </p:txBody>
      </p:sp>
    </p:spTree>
  </p:cSld>
  <p:clrMapOvr>
    <a:masterClrMapping/>
  </p:clrMapOvr>
  <p:transition advTm="7742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3">
            <a:extLst>
              <a:ext uri="{FF2B5EF4-FFF2-40B4-BE49-F238E27FC236}">
                <a16:creationId xmlns:a16="http://schemas.microsoft.com/office/drawing/2014/main" id="{5FF1E4B1-2BB1-811B-BC8F-499DB5D772E1}"/>
              </a:ext>
            </a:extLst>
          </p:cNvPr>
          <p:cNvSpPr>
            <a:spLocks noChangeArrowheads="1"/>
          </p:cNvSpPr>
          <p:nvPr>
            <p:custDataLst>
              <p:tags r:id="rId1"/>
            </p:custDataLst>
          </p:nvPr>
        </p:nvSpPr>
        <p:spPr bwMode="auto">
          <a:xfrm>
            <a:off x="1486483" y="1931988"/>
            <a:ext cx="6324600" cy="3778250"/>
          </a:xfrm>
          <a:prstGeom prst="rect">
            <a:avLst/>
          </a:prstGeom>
          <a:solidFill>
            <a:srgbClr val="1F497D"/>
          </a:solidFill>
          <a:ln>
            <a:noFill/>
          </a:ln>
          <a:extLst>
            <a:ext uri="{91240B29-F687-4F45-9708-019B960494DF}">
              <a14:hiddenLine xmlns:a14="http://schemas.microsoft.com/office/drawing/2010/main" w="25400">
                <a:solidFill>
                  <a:srgbClr val="000000"/>
                </a:solidFill>
                <a:round/>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9pPr>
          </a:lstStyle>
          <a:p>
            <a:pPr algn="ctr">
              <a:spcBef>
                <a:spcPct val="0"/>
              </a:spcBef>
              <a:buFontTx/>
              <a:buNone/>
            </a:pPr>
            <a:endParaRPr lang="en-US" altLang="en-US" sz="1800">
              <a:latin typeface="Arial" panose="020B0604020202020204" pitchFamily="34" charset="0"/>
            </a:endParaRPr>
          </a:p>
        </p:txBody>
      </p:sp>
      <p:pic>
        <p:nvPicPr>
          <p:cNvPr id="57347" name="Picture 3" descr="C:\Users\parul\Desktop\2.png">
            <a:extLst>
              <a:ext uri="{FF2B5EF4-FFF2-40B4-BE49-F238E27FC236}">
                <a16:creationId xmlns:a16="http://schemas.microsoft.com/office/drawing/2014/main" id="{B44AD1AB-27AE-96F7-D52B-1FC50A0D8489}"/>
              </a:ext>
            </a:extLst>
          </p:cNvPr>
          <p:cNvPicPr>
            <a:picLocks noChangeAspect="1" noChangeArrowheads="1"/>
          </p:cNvPicPr>
          <p:nvPr>
            <p:custDataLst>
              <p:tags r:id="rId2"/>
            </p:custDataLst>
          </p:nvPr>
        </p:nvPicPr>
        <p:blipFill>
          <a:blip r:embed="rId7" cstate="print">
            <a:extLst>
              <a:ext uri="{28A0092B-C50C-407E-A947-70E740481C1C}">
                <a14:useLocalDpi xmlns:a14="http://schemas.microsoft.com/office/drawing/2010/main" val="0"/>
              </a:ext>
            </a:extLst>
          </a:blip>
          <a:srcRect/>
          <a:stretch>
            <a:fillRect/>
          </a:stretch>
        </p:blipFill>
        <p:spPr bwMode="auto">
          <a:xfrm>
            <a:off x="2931913" y="3269829"/>
            <a:ext cx="3280174"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348" name="Picture 4" descr="C:\Users\parul\Desktop\Cover Page with yellow patch - Version 18.png">
            <a:extLst>
              <a:ext uri="{FF2B5EF4-FFF2-40B4-BE49-F238E27FC236}">
                <a16:creationId xmlns:a16="http://schemas.microsoft.com/office/drawing/2014/main" id="{593A6C51-60A2-4FBD-EB80-0BCBF8CFA637}"/>
              </a:ext>
            </a:extLst>
          </p:cNvPr>
          <p:cNvPicPr>
            <a:picLocks noChangeAspect="1" noChangeArrowheads="1"/>
          </p:cNvPicPr>
          <p:nvPr>
            <p:custDataLst>
              <p:tags r:id="rId3"/>
            </p:custDataLst>
          </p:nvPr>
        </p:nvPicPr>
        <p:blipFill>
          <a:blip r:embed="rId8" cstate="print">
            <a:extLst>
              <a:ext uri="{28A0092B-C50C-407E-A947-70E740481C1C}">
                <a14:useLocalDpi xmlns:a14="http://schemas.microsoft.com/office/drawing/2010/main" val="0"/>
              </a:ext>
            </a:extLst>
          </a:blip>
          <a:srcRect/>
          <a:stretch>
            <a:fillRect/>
          </a:stretch>
        </p:blipFill>
        <p:spPr bwMode="auto">
          <a:xfrm>
            <a:off x="3263504" y="4385258"/>
            <a:ext cx="2300288"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7349" name="Rectangle 7">
            <a:extLst>
              <a:ext uri="{FF2B5EF4-FFF2-40B4-BE49-F238E27FC236}">
                <a16:creationId xmlns:a16="http://schemas.microsoft.com/office/drawing/2014/main" id="{507FE6EA-3AE0-7140-64DD-80FD30AA780D}"/>
              </a:ext>
            </a:extLst>
          </p:cNvPr>
          <p:cNvSpPr>
            <a:spLocks noChangeArrowheads="1"/>
          </p:cNvSpPr>
          <p:nvPr>
            <p:custDataLst>
              <p:tags r:id="rId4"/>
            </p:custDataLst>
          </p:nvPr>
        </p:nvSpPr>
        <p:spPr bwMode="auto">
          <a:xfrm>
            <a:off x="1066800" y="5997575"/>
            <a:ext cx="7315200" cy="357188"/>
          </a:xfrm>
          <a:prstGeom prst="rect">
            <a:avLst/>
          </a:prstGeom>
          <a:solidFill>
            <a:srgbClr val="FFFFFF"/>
          </a:solidFill>
          <a:ln>
            <a:noFill/>
          </a:ln>
          <a:extLst>
            <a:ext uri="{91240B29-F687-4F45-9708-019B960494DF}">
              <a14:hiddenLine xmlns:a14="http://schemas.microsoft.com/office/drawing/2010/main" w="25400">
                <a:solidFill>
                  <a:srgbClr val="000000"/>
                </a:solidFill>
                <a:round/>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9pPr>
          </a:lstStyle>
          <a:p>
            <a:pPr algn="ctr">
              <a:spcBef>
                <a:spcPct val="0"/>
              </a:spcBef>
              <a:buFontTx/>
              <a:buNone/>
            </a:pPr>
            <a:endParaRPr lang="en-US" altLang="en-US" sz="1800" dirty="0">
              <a:latin typeface="Arial" panose="020B0604020202020204" pitchFamily="34" charset="0"/>
            </a:endParaRPr>
          </a:p>
        </p:txBody>
      </p:sp>
      <p:sp>
        <p:nvSpPr>
          <p:cNvPr id="57350" name="TextBox 8">
            <a:extLst>
              <a:ext uri="{FF2B5EF4-FFF2-40B4-BE49-F238E27FC236}">
                <a16:creationId xmlns:a16="http://schemas.microsoft.com/office/drawing/2014/main" id="{C67135C0-7421-D5BF-F0A3-031A46BC0C51}"/>
              </a:ext>
            </a:extLst>
          </p:cNvPr>
          <p:cNvSpPr>
            <a:spLocks noChangeArrowheads="1"/>
          </p:cNvSpPr>
          <p:nvPr>
            <p:custDataLst>
              <p:tags r:id="rId5"/>
            </p:custDataLst>
          </p:nvPr>
        </p:nvSpPr>
        <p:spPr bwMode="auto">
          <a:xfrm>
            <a:off x="3580211" y="5997575"/>
            <a:ext cx="1983581"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cs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cs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cs typeface="Arial" panose="020B0604020202020204" pitchFamily="34" charset="0"/>
              </a:defRPr>
            </a:lvl9pPr>
          </a:lstStyle>
          <a:p>
            <a:pPr algn="ctr">
              <a:spcBef>
                <a:spcPct val="0"/>
              </a:spcBef>
              <a:buFontTx/>
              <a:buNone/>
            </a:pPr>
            <a:r>
              <a:rPr lang="en-US" altLang="en-US" sz="1800">
                <a:solidFill>
                  <a:schemeClr val="tx2"/>
                </a:solidFill>
                <a:cs typeface="Times New Roman" panose="02020603050405020304" pitchFamily="18" charset="0"/>
              </a:rPr>
              <a:t>www.paruluniversity.ac.in</a:t>
            </a:r>
          </a:p>
        </p:txBody>
      </p:sp>
      <p:pic>
        <p:nvPicPr>
          <p:cNvPr id="57351" name="Audio 1">
            <a:hlinkClick r:id="" action="ppaction://media"/>
            <a:extLst>
              <a:ext uri="{FF2B5EF4-FFF2-40B4-BE49-F238E27FC236}">
                <a16:creationId xmlns:a16="http://schemas.microsoft.com/office/drawing/2014/main" id="{386F04D7-BAC7-21C8-5E64-D8A7D923E122}"/>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7381875" y="6032500"/>
            <a:ext cx="4572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advTm="3512"/>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4"/>
          <p:cNvSpPr txBox="1"/>
          <p:nvPr/>
        </p:nvSpPr>
        <p:spPr>
          <a:xfrm>
            <a:off x="190500" y="2571751"/>
            <a:ext cx="8413750" cy="415468"/>
          </a:xfrm>
          <a:prstGeom prst="rect">
            <a:avLst/>
          </a:prstGeom>
          <a:noFill/>
          <a:ln>
            <a:noFill/>
          </a:ln>
        </p:spPr>
        <p:txBody>
          <a:bodyPr spcFirstLastPara="1" wrap="square" lIns="68569" tIns="34275" rIns="68569" bIns="34275" anchor="t" anchorCtr="0">
            <a:spAutoFit/>
          </a:bodyPr>
          <a:lstStyle/>
          <a:p>
            <a:pPr indent="-95250" algn="just">
              <a:lnSpc>
                <a:spcPct val="150000"/>
              </a:lnSpc>
              <a:buClr>
                <a:schemeClr val="dk1"/>
              </a:buClr>
              <a:buSzPts val="2000"/>
              <a:buFont typeface="Arial"/>
              <a:buChar char="•"/>
            </a:pPr>
            <a:endParaRPr sz="1500" b="1" dirty="0">
              <a:solidFill>
                <a:schemeClr val="dk1"/>
              </a:solidFill>
              <a:latin typeface="Times New Roman" pitchFamily="18" charset="0"/>
              <a:ea typeface="Calibri"/>
              <a:cs typeface="Times New Roman" pitchFamily="18" charset="0"/>
              <a:sym typeface="Calibri"/>
            </a:endParaRPr>
          </a:p>
        </p:txBody>
      </p:sp>
      <p:sp>
        <p:nvSpPr>
          <p:cNvPr id="122" name="Google Shape;122;p4"/>
          <p:cNvSpPr/>
          <p:nvPr/>
        </p:nvSpPr>
        <p:spPr>
          <a:xfrm>
            <a:off x="-42676" y="1623419"/>
            <a:ext cx="9144000" cy="482203"/>
          </a:xfrm>
          <a:prstGeom prst="rect">
            <a:avLst/>
          </a:prstGeom>
          <a:solidFill>
            <a:srgbClr val="1F497D"/>
          </a:solidFill>
          <a:ln>
            <a:noFill/>
          </a:ln>
        </p:spPr>
        <p:txBody>
          <a:bodyPr spcFirstLastPara="1" wrap="square" lIns="68569" tIns="34275" rIns="68569" bIns="34275" anchor="ctr" anchorCtr="0">
            <a:noAutofit/>
          </a:bodyPr>
          <a:lstStyle/>
          <a:p>
            <a:pPr algn="ctr">
              <a:spcBef>
                <a:spcPts val="0"/>
              </a:spcBef>
              <a:spcAft>
                <a:spcPts val="0"/>
              </a:spcAft>
            </a:pPr>
            <a:endParaRPr sz="1350" dirty="0">
              <a:solidFill>
                <a:schemeClr val="dk1"/>
              </a:solidFill>
              <a:latin typeface="Calibri"/>
              <a:ea typeface="Calibri"/>
              <a:cs typeface="Calibri"/>
              <a:sym typeface="Calibri"/>
            </a:endParaRPr>
          </a:p>
        </p:txBody>
      </p:sp>
      <p:sp>
        <p:nvSpPr>
          <p:cNvPr id="123" name="Google Shape;123;p4"/>
          <p:cNvSpPr/>
          <p:nvPr/>
        </p:nvSpPr>
        <p:spPr>
          <a:xfrm>
            <a:off x="147824" y="1676432"/>
            <a:ext cx="8763000" cy="415528"/>
          </a:xfrm>
          <a:prstGeom prst="rect">
            <a:avLst/>
          </a:prstGeom>
          <a:noFill/>
          <a:ln>
            <a:noFill/>
          </a:ln>
        </p:spPr>
        <p:txBody>
          <a:bodyPr spcFirstLastPara="1" wrap="square" lIns="68569" tIns="34275" rIns="68569" bIns="34275" anchor="t" anchorCtr="0">
            <a:noAutofit/>
          </a:bodyPr>
          <a:lstStyle/>
          <a:p>
            <a:pPr lvl="0"/>
            <a:r>
              <a:rPr lang="en-US" sz="2400" b="1" dirty="0">
                <a:solidFill>
                  <a:schemeClr val="lt1"/>
                </a:solidFill>
                <a:latin typeface="Calibri"/>
                <a:ea typeface="Calibri"/>
                <a:cs typeface="Calibri"/>
                <a:sym typeface="Calibri"/>
              </a:rPr>
              <a:t>How does Machine Learning work</a:t>
            </a:r>
          </a:p>
        </p:txBody>
      </p:sp>
      <p:sp>
        <p:nvSpPr>
          <p:cNvPr id="124" name="Google Shape;124;p4"/>
          <p:cNvSpPr/>
          <p:nvPr/>
        </p:nvSpPr>
        <p:spPr>
          <a:xfrm>
            <a:off x="285751" y="3375422"/>
            <a:ext cx="4786313" cy="1223963"/>
          </a:xfrm>
          <a:prstGeom prst="rect">
            <a:avLst/>
          </a:prstGeom>
          <a:noFill/>
          <a:ln>
            <a:noFill/>
          </a:ln>
        </p:spPr>
        <p:txBody>
          <a:bodyPr spcFirstLastPara="1" wrap="square" lIns="68569" tIns="34275" rIns="68569" bIns="34275" anchor="t" anchorCtr="0">
            <a:noAutofit/>
          </a:bodyPr>
          <a:lstStyle/>
          <a:p>
            <a:pPr>
              <a:spcBef>
                <a:spcPts val="0"/>
              </a:spcBef>
              <a:spcAft>
                <a:spcPts val="0"/>
              </a:spcAft>
            </a:pPr>
            <a:endParaRPr sz="1500">
              <a:solidFill>
                <a:schemeClr val="dk1"/>
              </a:solidFill>
              <a:latin typeface="Calibri"/>
              <a:ea typeface="Calibri"/>
              <a:cs typeface="Calibri"/>
              <a:sym typeface="Calibri"/>
            </a:endParaRPr>
          </a:p>
        </p:txBody>
      </p:sp>
      <p:sp>
        <p:nvSpPr>
          <p:cNvPr id="125" name="Google Shape;125;p4"/>
          <p:cNvSpPr/>
          <p:nvPr/>
        </p:nvSpPr>
        <p:spPr>
          <a:xfrm>
            <a:off x="6643689" y="5412582"/>
            <a:ext cx="2500312" cy="160735"/>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126" name="Google Shape;126;p4"/>
          <p:cNvSpPr/>
          <p:nvPr/>
        </p:nvSpPr>
        <p:spPr>
          <a:xfrm flipH="1">
            <a:off x="6564314" y="5411391"/>
            <a:ext cx="46037" cy="160734"/>
          </a:xfrm>
          <a:prstGeom prst="rect">
            <a:avLst/>
          </a:prstGeom>
          <a:solidFill>
            <a:srgbClr val="F2F2F2"/>
          </a:solidFill>
          <a:ln>
            <a:noFill/>
          </a:ln>
        </p:spPr>
        <p:txBody>
          <a:bodyPr spcFirstLastPara="1" wrap="square" lIns="68569" tIns="34275" rIns="68569" bIns="34275" anchor="ctr" anchorCtr="0">
            <a:noAutofit/>
          </a:bodyPr>
          <a:lstStyle/>
          <a:p>
            <a:pPr algn="ctr">
              <a:spcBef>
                <a:spcPts val="0"/>
              </a:spcBef>
              <a:spcAft>
                <a:spcPts val="0"/>
              </a:spcAft>
            </a:pPr>
            <a:endParaRPr sz="1350">
              <a:solidFill>
                <a:schemeClr val="dk1"/>
              </a:solidFill>
              <a:latin typeface="Calibri"/>
              <a:ea typeface="Calibri"/>
              <a:cs typeface="Calibri"/>
              <a:sym typeface="Calibri"/>
            </a:endParaRPr>
          </a:p>
        </p:txBody>
      </p:sp>
      <p:sp>
        <p:nvSpPr>
          <p:cNvPr id="2" name="Rectangle 1"/>
          <p:cNvSpPr/>
          <p:nvPr/>
        </p:nvSpPr>
        <p:spPr>
          <a:xfrm>
            <a:off x="190500" y="2558073"/>
            <a:ext cx="8487146" cy="1862048"/>
          </a:xfrm>
          <a:prstGeom prst="rect">
            <a:avLst/>
          </a:prstGeom>
        </p:spPr>
        <p:txBody>
          <a:bodyPr wrap="square">
            <a:spAutoFit/>
          </a:bodyPr>
          <a:lstStyle/>
          <a:p>
            <a:pPr marL="257175" indent="-257175" algn="just">
              <a:buFont typeface="Arial" pitchFamily="34" charset="0"/>
              <a:buChar char="•"/>
            </a:pPr>
            <a:r>
              <a:rPr lang="en-US" sz="2000" dirty="0">
                <a:latin typeface="Times New Roman" pitchFamily="18" charset="0"/>
                <a:cs typeface="Times New Roman" pitchFamily="18" charset="0"/>
              </a:rPr>
              <a:t>A Machine Learning system </a:t>
            </a:r>
            <a:r>
              <a:rPr lang="en-US" sz="2000" b="1" dirty="0">
                <a:latin typeface="Times New Roman" pitchFamily="18" charset="0"/>
                <a:cs typeface="Times New Roman" pitchFamily="18" charset="0"/>
              </a:rPr>
              <a:t>learns from historical data, builds the prediction models, and whenever it receives new data, predicts the output for it</a:t>
            </a:r>
            <a:r>
              <a:rPr lang="en-US" sz="2000" dirty="0">
                <a:latin typeface="Times New Roman" pitchFamily="18" charset="0"/>
                <a:cs typeface="Times New Roman" pitchFamily="18" charset="0"/>
              </a:rPr>
              <a:t>. The accuracy of predicted output depends upon the amount of data, as the huge amount of data helps to build a better model which predicts the output more accurately.</a:t>
            </a:r>
          </a:p>
          <a:p>
            <a:pPr marL="257175" indent="-257175" algn="just">
              <a:buFont typeface="Arial" pitchFamily="34" charset="0"/>
              <a:buChar char="•"/>
            </a:pPr>
            <a:endParaRPr lang="en-US" sz="1500" dirty="0">
              <a:latin typeface="Times New Roman" pitchFamily="18" charset="0"/>
              <a:cs typeface="Times New Roman" pitchFamily="18" charset="0"/>
            </a:endParaRPr>
          </a:p>
        </p:txBody>
      </p:sp>
      <p:pic>
        <p:nvPicPr>
          <p:cNvPr id="10" name="Picture 9" descr="Introduction to Machine Learning"/>
          <p:cNvPicPr/>
          <p:nvPr/>
        </p:nvPicPr>
        <p:blipFill>
          <a:blip r:embed="rId3">
            <a:extLst>
              <a:ext uri="{28A0092B-C50C-407E-A947-70E740481C1C}">
                <a14:useLocalDpi xmlns:a14="http://schemas.microsoft.com/office/drawing/2010/main" val="0"/>
              </a:ext>
            </a:extLst>
          </a:blip>
          <a:srcRect/>
          <a:stretch>
            <a:fillRect/>
          </a:stretch>
        </p:blipFill>
        <p:spPr bwMode="auto">
          <a:xfrm>
            <a:off x="1524000" y="4420121"/>
            <a:ext cx="5943600" cy="1675879"/>
          </a:xfrm>
          <a:prstGeom prst="rect">
            <a:avLst/>
          </a:prstGeom>
          <a:noFill/>
          <a:ln>
            <a:noFill/>
          </a:ln>
        </p:spPr>
      </p:pic>
      <p:pic>
        <p:nvPicPr>
          <p:cNvPr id="3" name="Picture 12">
            <a:extLst>
              <a:ext uri="{FF2B5EF4-FFF2-40B4-BE49-F238E27FC236}">
                <a16:creationId xmlns:a16="http://schemas.microsoft.com/office/drawing/2014/main" id="{F6296152-700C-97BA-9E08-1484EA0BF3D1}"/>
              </a:ext>
            </a:extLst>
          </p:cNvPr>
          <p:cNvPicPr>
            <a:picLocks noChangeAspect="1" noChangeArrowheads="1"/>
          </p:cNvPicPr>
          <p:nvPr/>
        </p:nvPicPr>
        <p:blipFill>
          <a:blip r:embed="rId4"/>
          <a:srcRect/>
          <a:stretch>
            <a:fillRect/>
          </a:stretch>
        </p:blipFill>
        <p:spPr bwMode="auto">
          <a:xfrm>
            <a:off x="190500" y="92347"/>
            <a:ext cx="1524000" cy="1395413"/>
          </a:xfrm>
          <a:prstGeom prst="rect">
            <a:avLst/>
          </a:prstGeom>
          <a:noFill/>
          <a:ln w="9525">
            <a:noFill/>
            <a:miter lim="800000"/>
            <a:headEnd/>
            <a:tailEnd/>
          </a:ln>
        </p:spPr>
      </p:pic>
    </p:spTree>
    <p:extLst>
      <p:ext uri="{BB962C8B-B14F-4D97-AF65-F5344CB8AC3E}">
        <p14:creationId xmlns:p14="http://schemas.microsoft.com/office/powerpoint/2010/main" val="1613227242"/>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57338"/>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a:buNone/>
            </a:pPr>
            <a:endParaRPr lang="en-US" sz="7200" b="1" dirty="0">
              <a:solidFill>
                <a:schemeClr val="bg1"/>
              </a:solidFill>
            </a:endParaRP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4101"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pic>
        <p:nvPicPr>
          <p:cNvPr id="4103" name="Picture 12"/>
          <p:cNvPicPr>
            <a:picLocks noChangeAspect="1" noChangeArrowheads="1"/>
          </p:cNvPicPr>
          <p:nvPr/>
        </p:nvPicPr>
        <p:blipFill>
          <a:blip r:embed="rId6"/>
          <a:srcRect/>
          <a:stretch>
            <a:fillRect/>
          </a:stretch>
        </p:blipFill>
        <p:spPr bwMode="auto">
          <a:xfrm>
            <a:off x="381000" y="0"/>
            <a:ext cx="1524000" cy="1395413"/>
          </a:xfrm>
          <a:prstGeom prst="rect">
            <a:avLst/>
          </a:prstGeom>
          <a:noFill/>
          <a:ln w="9525">
            <a:noFill/>
            <a:miter lim="800000"/>
            <a:headEnd/>
            <a:tailEnd/>
          </a:ln>
        </p:spPr>
      </p:pic>
      <p:pic>
        <p:nvPicPr>
          <p:cNvPr id="3" name="Picture 2">
            <a:extLst>
              <a:ext uri="{FF2B5EF4-FFF2-40B4-BE49-F238E27FC236}">
                <a16:creationId xmlns:a16="http://schemas.microsoft.com/office/drawing/2014/main" id="{2B195562-1EDC-CB38-35E1-4FE13D4B8E6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66800" y="2315705"/>
            <a:ext cx="7162800" cy="4226517"/>
          </a:xfrm>
          <a:prstGeom prst="rect">
            <a:avLst/>
          </a:prstGeom>
        </p:spPr>
      </p:pic>
    </p:spTree>
    <p:extLst>
      <p:ext uri="{BB962C8B-B14F-4D97-AF65-F5344CB8AC3E}">
        <p14:creationId xmlns:p14="http://schemas.microsoft.com/office/powerpoint/2010/main" val="3902869926"/>
      </p:ext>
    </p:extLst>
  </p:cSld>
  <p:clrMapOvr>
    <a:masterClrMapping/>
  </p:clrMapOvr>
  <p:transition advTm="7742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57338"/>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a:buNone/>
            </a:pPr>
            <a:endParaRPr lang="en-US" sz="7200" b="1" dirty="0">
              <a:solidFill>
                <a:schemeClr val="bg1"/>
              </a:solidFill>
            </a:endParaRP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4101"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pic>
        <p:nvPicPr>
          <p:cNvPr id="4103" name="Picture 12"/>
          <p:cNvPicPr>
            <a:picLocks noChangeAspect="1" noChangeArrowheads="1"/>
          </p:cNvPicPr>
          <p:nvPr/>
        </p:nvPicPr>
        <p:blipFill>
          <a:blip r:embed="rId6"/>
          <a:srcRect/>
          <a:stretch>
            <a:fillRect/>
          </a:stretch>
        </p:blipFill>
        <p:spPr bwMode="auto">
          <a:xfrm>
            <a:off x="381000" y="0"/>
            <a:ext cx="1524000" cy="1395413"/>
          </a:xfrm>
          <a:prstGeom prst="rect">
            <a:avLst/>
          </a:prstGeom>
          <a:noFill/>
          <a:ln w="9525">
            <a:noFill/>
            <a:miter lim="800000"/>
            <a:headEnd/>
            <a:tailEnd/>
          </a:ln>
        </p:spPr>
      </p:pic>
      <p:pic>
        <p:nvPicPr>
          <p:cNvPr id="6" name="Picture 5">
            <a:extLst>
              <a:ext uri="{FF2B5EF4-FFF2-40B4-BE49-F238E27FC236}">
                <a16:creationId xmlns:a16="http://schemas.microsoft.com/office/drawing/2014/main" id="{93917929-58B2-BFD6-0F60-551ADA0027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19200" y="2400411"/>
            <a:ext cx="6705600" cy="3935111"/>
          </a:xfrm>
          <a:prstGeom prst="rect">
            <a:avLst/>
          </a:prstGeom>
        </p:spPr>
      </p:pic>
    </p:spTree>
    <p:extLst>
      <p:ext uri="{BB962C8B-B14F-4D97-AF65-F5344CB8AC3E}">
        <p14:creationId xmlns:p14="http://schemas.microsoft.com/office/powerpoint/2010/main" val="592815630"/>
      </p:ext>
    </p:extLst>
  </p:cSld>
  <p:clrMapOvr>
    <a:masterClrMapping/>
  </p:clrMapOvr>
  <p:transition advTm="77420"/>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0" name="Rectangle 7"/>
          <p:cNvSpPr/>
          <p:nvPr>
            <p:custDataLst>
              <p:tags r:id="rId1"/>
            </p:custDataLst>
          </p:nvPr>
        </p:nvSpPr>
        <p:spPr>
          <a:xfrm>
            <a:off x="0" y="1571949"/>
            <a:ext cx="9144000" cy="642937"/>
          </a:xfrm>
          <a:prstGeom prst="rect">
            <a:avLst/>
          </a:prstGeom>
          <a:solidFill>
            <a:srgbClr val="1F497D"/>
          </a:solidFill>
          <a:ln w="25400">
            <a:noFill/>
          </a:ln>
        </p:spPr>
        <p:txBody>
          <a:bodyPr anchor="ct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None/>
              <a:defRPr/>
            </a:pPr>
            <a:r>
              <a:rPr lang="en-US" altLang="en-US" b="1" dirty="0">
                <a:solidFill>
                  <a:schemeClr val="bg1"/>
                </a:solidFill>
                <a:latin typeface="+mj-lt"/>
              </a:rPr>
              <a:t>Machine Learning</a:t>
            </a:r>
          </a:p>
        </p:txBody>
      </p:sp>
      <p:sp>
        <p:nvSpPr>
          <p:cNvPr id="19461" name="TextBox 6"/>
          <p:cNvSpPr/>
          <p:nvPr>
            <p:custDataLst>
              <p:tags r:id="rId2"/>
            </p:custDataLst>
          </p:nvPr>
        </p:nvSpPr>
        <p:spPr>
          <a:xfrm>
            <a:off x="190500" y="1687513"/>
            <a:ext cx="8763000" cy="554037"/>
          </a:xfrm>
          <a:prstGeom prst="rect">
            <a:avLst/>
          </a:prstGeom>
          <a:noFill/>
          <a:ln w="9525">
            <a:noFill/>
          </a:ln>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stStyle>
          <a:p>
            <a:pPr marL="0" indent="0" algn="ctr">
              <a:spcBef>
                <a:spcPct val="0"/>
              </a:spcBef>
              <a:buFont typeface="Arial" panose="020B0604020202020204" pitchFamily="34" charset="0"/>
              <a:buNone/>
              <a:defRPr/>
            </a:pPr>
            <a:endParaRPr lang="en-US" altLang="en-US" sz="3000" b="1" dirty="0">
              <a:solidFill>
                <a:schemeClr val="bg1"/>
              </a:solidFill>
              <a:latin typeface="+mj-lt"/>
              <a:ea typeface="PMingLiU" pitchFamily="18" charset="-120"/>
              <a:cs typeface="+mj-lt"/>
              <a:sym typeface="+mn-ea"/>
            </a:endParaRPr>
          </a:p>
        </p:txBody>
      </p:sp>
      <p:pic>
        <p:nvPicPr>
          <p:cNvPr id="3077" name="Picture 6" descr="C:\Users\parul\Desktop\Untitled-1.png"/>
          <p:cNvPicPr>
            <a:picLocks noChangeAspect="1"/>
          </p:cNvPicPr>
          <p:nvPr>
            <p:custDataLst>
              <p:tags r:id="rId3"/>
            </p:custDataLst>
          </p:nvPr>
        </p:nvPicPr>
        <p:blipFill>
          <a:blip r:embed="rId5"/>
          <a:srcRect/>
          <a:stretch>
            <a:fillRect/>
          </a:stretch>
        </p:blipFill>
        <p:spPr bwMode="auto">
          <a:xfrm>
            <a:off x="2124075" y="3009900"/>
            <a:ext cx="5430838" cy="2803525"/>
          </a:xfrm>
          <a:prstGeom prst="rect">
            <a:avLst/>
          </a:prstGeom>
          <a:noFill/>
          <a:ln w="9525">
            <a:noFill/>
            <a:miter lim="800000"/>
            <a:headEnd/>
            <a:tailEnd/>
          </a:ln>
        </p:spPr>
      </p:pic>
      <p:pic>
        <p:nvPicPr>
          <p:cNvPr id="3079" name="Picture 12"/>
          <p:cNvPicPr>
            <a:picLocks noChangeAspect="1" noChangeArrowheads="1"/>
          </p:cNvPicPr>
          <p:nvPr/>
        </p:nvPicPr>
        <p:blipFill>
          <a:blip r:embed="rId6"/>
          <a:srcRect/>
          <a:stretch>
            <a:fillRect/>
          </a:stretch>
        </p:blipFill>
        <p:spPr bwMode="auto">
          <a:xfrm>
            <a:off x="228600" y="118754"/>
            <a:ext cx="1524000" cy="1395413"/>
          </a:xfrm>
          <a:prstGeom prst="rect">
            <a:avLst/>
          </a:prstGeom>
          <a:noFill/>
          <a:ln w="9525">
            <a:noFill/>
            <a:miter lim="800000"/>
            <a:headEnd/>
            <a:tailEnd/>
          </a:ln>
        </p:spPr>
      </p:pic>
      <p:pic>
        <p:nvPicPr>
          <p:cNvPr id="2" name="Picture 1">
            <a:extLst>
              <a:ext uri="{FF2B5EF4-FFF2-40B4-BE49-F238E27FC236}">
                <a16:creationId xmlns:a16="http://schemas.microsoft.com/office/drawing/2014/main" id="{220020E6-C501-44C6-B99B-2F766613E899}"/>
              </a:ext>
            </a:extLst>
          </p:cNvPr>
          <p:cNvPicPr>
            <a:picLocks noChangeAspect="1"/>
          </p:cNvPicPr>
          <p:nvPr/>
        </p:nvPicPr>
        <p:blipFill>
          <a:blip r:embed="rId7"/>
          <a:stretch>
            <a:fillRect/>
          </a:stretch>
        </p:blipFill>
        <p:spPr>
          <a:xfrm>
            <a:off x="1143000" y="2293913"/>
            <a:ext cx="6858000" cy="4235498"/>
          </a:xfrm>
          <a:prstGeom prst="rect">
            <a:avLst/>
          </a:prstGeom>
        </p:spPr>
      </p:pic>
    </p:spTree>
    <p:extLst>
      <p:ext uri="{BB962C8B-B14F-4D97-AF65-F5344CB8AC3E}">
        <p14:creationId xmlns:p14="http://schemas.microsoft.com/office/powerpoint/2010/main" val="1266958564"/>
      </p:ext>
    </p:extLst>
  </p:cSld>
  <p:clrMapOvr>
    <a:masterClrMapping/>
  </p:clrMapOvr>
  <p:transition advTm="7742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S_UNIQUEID" val="37"/>
</p:tagLst>
</file>

<file path=ppt/tags/tag10.xml><?xml version="1.0" encoding="utf-8"?>
<p:tagLst xmlns:a="http://schemas.openxmlformats.org/drawingml/2006/main" xmlns:r="http://schemas.openxmlformats.org/officeDocument/2006/relationships" xmlns:p="http://schemas.openxmlformats.org/presentationml/2006/main">
  <p:tag name="AS_UNIQUEID" val="83"/>
</p:tagLst>
</file>

<file path=ppt/tags/tag11.xml><?xml version="1.0" encoding="utf-8"?>
<p:tagLst xmlns:a="http://schemas.openxmlformats.org/drawingml/2006/main" xmlns:r="http://schemas.openxmlformats.org/officeDocument/2006/relationships" xmlns:p="http://schemas.openxmlformats.org/presentationml/2006/main">
  <p:tag name="AS_UNIQUEID" val="50"/>
</p:tagLst>
</file>

<file path=ppt/tags/tag12.xml><?xml version="1.0" encoding="utf-8"?>
<p:tagLst xmlns:a="http://schemas.openxmlformats.org/drawingml/2006/main" xmlns:r="http://schemas.openxmlformats.org/officeDocument/2006/relationships" xmlns:p="http://schemas.openxmlformats.org/presentationml/2006/main">
  <p:tag name="AS_UNIQUEID" val="82"/>
</p:tagLst>
</file>

<file path=ppt/tags/tag13.xml><?xml version="1.0" encoding="utf-8"?>
<p:tagLst xmlns:a="http://schemas.openxmlformats.org/drawingml/2006/main" xmlns:r="http://schemas.openxmlformats.org/officeDocument/2006/relationships" xmlns:p="http://schemas.openxmlformats.org/presentationml/2006/main">
  <p:tag name="AS_UNIQUEID" val="83"/>
</p:tagLst>
</file>

<file path=ppt/tags/tag14.xml><?xml version="1.0" encoding="utf-8"?>
<p:tagLst xmlns:a="http://schemas.openxmlformats.org/drawingml/2006/main" xmlns:r="http://schemas.openxmlformats.org/officeDocument/2006/relationships" xmlns:p="http://schemas.openxmlformats.org/presentationml/2006/main">
  <p:tag name="AS_UNIQUEID" val="50"/>
</p:tagLst>
</file>

<file path=ppt/tags/tag15.xml><?xml version="1.0" encoding="utf-8"?>
<p:tagLst xmlns:a="http://schemas.openxmlformats.org/drawingml/2006/main" xmlns:r="http://schemas.openxmlformats.org/officeDocument/2006/relationships" xmlns:p="http://schemas.openxmlformats.org/presentationml/2006/main">
  <p:tag name="AS_UNIQUEID" val="82"/>
</p:tagLst>
</file>

<file path=ppt/tags/tag16.xml><?xml version="1.0" encoding="utf-8"?>
<p:tagLst xmlns:a="http://schemas.openxmlformats.org/drawingml/2006/main" xmlns:r="http://schemas.openxmlformats.org/officeDocument/2006/relationships" xmlns:p="http://schemas.openxmlformats.org/presentationml/2006/main">
  <p:tag name="AS_UNIQUEID" val="83"/>
</p:tagLst>
</file>

<file path=ppt/tags/tag17.xml><?xml version="1.0" encoding="utf-8"?>
<p:tagLst xmlns:a="http://schemas.openxmlformats.org/drawingml/2006/main" xmlns:r="http://schemas.openxmlformats.org/officeDocument/2006/relationships" xmlns:p="http://schemas.openxmlformats.org/presentationml/2006/main">
  <p:tag name="AS_UNIQUEID" val="50"/>
</p:tagLst>
</file>

<file path=ppt/tags/tag18.xml><?xml version="1.0" encoding="utf-8"?>
<p:tagLst xmlns:a="http://schemas.openxmlformats.org/drawingml/2006/main" xmlns:r="http://schemas.openxmlformats.org/officeDocument/2006/relationships" xmlns:p="http://schemas.openxmlformats.org/presentationml/2006/main">
  <p:tag name="AS_UNIQUEID" val="92"/>
</p:tagLst>
</file>

<file path=ppt/tags/tag19.xml><?xml version="1.0" encoding="utf-8"?>
<p:tagLst xmlns:a="http://schemas.openxmlformats.org/drawingml/2006/main" xmlns:r="http://schemas.openxmlformats.org/officeDocument/2006/relationships" xmlns:p="http://schemas.openxmlformats.org/presentationml/2006/main">
  <p:tag name="AS_UNIQUEID" val="94"/>
</p:tagLst>
</file>

<file path=ppt/tags/tag2.xml><?xml version="1.0" encoding="utf-8"?>
<p:tagLst xmlns:a="http://schemas.openxmlformats.org/drawingml/2006/main" xmlns:r="http://schemas.openxmlformats.org/officeDocument/2006/relationships" xmlns:p="http://schemas.openxmlformats.org/presentationml/2006/main">
  <p:tag name="AS_UNIQUEID" val="38"/>
</p:tagLst>
</file>

<file path=ppt/tags/tag20.xml><?xml version="1.0" encoding="utf-8"?>
<p:tagLst xmlns:a="http://schemas.openxmlformats.org/drawingml/2006/main" xmlns:r="http://schemas.openxmlformats.org/officeDocument/2006/relationships" xmlns:p="http://schemas.openxmlformats.org/presentationml/2006/main">
  <p:tag name="AS_UNIQUEID" val="95"/>
</p:tagLst>
</file>

<file path=ppt/tags/tag21.xml><?xml version="1.0" encoding="utf-8"?>
<p:tagLst xmlns:a="http://schemas.openxmlformats.org/drawingml/2006/main" xmlns:r="http://schemas.openxmlformats.org/officeDocument/2006/relationships" xmlns:p="http://schemas.openxmlformats.org/presentationml/2006/main">
  <p:tag name="AS_UNIQUEID" val="96"/>
</p:tagLst>
</file>

<file path=ppt/tags/tag22.xml><?xml version="1.0" encoding="utf-8"?>
<p:tagLst xmlns:a="http://schemas.openxmlformats.org/drawingml/2006/main" xmlns:r="http://schemas.openxmlformats.org/officeDocument/2006/relationships" xmlns:p="http://schemas.openxmlformats.org/presentationml/2006/main">
  <p:tag name="AS_UNIQUEID" val="97"/>
</p:tagLst>
</file>

<file path=ppt/tags/tag3.xml><?xml version="1.0" encoding="utf-8"?>
<p:tagLst xmlns:a="http://schemas.openxmlformats.org/drawingml/2006/main" xmlns:r="http://schemas.openxmlformats.org/officeDocument/2006/relationships" xmlns:p="http://schemas.openxmlformats.org/presentationml/2006/main">
  <p:tag name="AS_UNIQUEID" val="82"/>
</p:tagLst>
</file>

<file path=ppt/tags/tag4.xml><?xml version="1.0" encoding="utf-8"?>
<p:tagLst xmlns:a="http://schemas.openxmlformats.org/drawingml/2006/main" xmlns:r="http://schemas.openxmlformats.org/officeDocument/2006/relationships" xmlns:p="http://schemas.openxmlformats.org/presentationml/2006/main">
  <p:tag name="AS_UNIQUEID" val="83"/>
</p:tagLst>
</file>

<file path=ppt/tags/tag5.xml><?xml version="1.0" encoding="utf-8"?>
<p:tagLst xmlns:a="http://schemas.openxmlformats.org/drawingml/2006/main" xmlns:r="http://schemas.openxmlformats.org/officeDocument/2006/relationships" xmlns:p="http://schemas.openxmlformats.org/presentationml/2006/main">
  <p:tag name="AS_UNIQUEID" val="50"/>
</p:tagLst>
</file>

<file path=ppt/tags/tag6.xml><?xml version="1.0" encoding="utf-8"?>
<p:tagLst xmlns:a="http://schemas.openxmlformats.org/drawingml/2006/main" xmlns:r="http://schemas.openxmlformats.org/officeDocument/2006/relationships" xmlns:p="http://schemas.openxmlformats.org/presentationml/2006/main">
  <p:tag name="AS_UNIQUEID" val="82"/>
</p:tagLst>
</file>

<file path=ppt/tags/tag7.xml><?xml version="1.0" encoding="utf-8"?>
<p:tagLst xmlns:a="http://schemas.openxmlformats.org/drawingml/2006/main" xmlns:r="http://schemas.openxmlformats.org/officeDocument/2006/relationships" xmlns:p="http://schemas.openxmlformats.org/presentationml/2006/main">
  <p:tag name="AS_UNIQUEID" val="83"/>
</p:tagLst>
</file>

<file path=ppt/tags/tag8.xml><?xml version="1.0" encoding="utf-8"?>
<p:tagLst xmlns:a="http://schemas.openxmlformats.org/drawingml/2006/main" xmlns:r="http://schemas.openxmlformats.org/officeDocument/2006/relationships" xmlns:p="http://schemas.openxmlformats.org/presentationml/2006/main">
  <p:tag name="AS_UNIQUEID" val="50"/>
</p:tagLst>
</file>

<file path=ppt/tags/tag9.xml><?xml version="1.0" encoding="utf-8"?>
<p:tagLst xmlns:a="http://schemas.openxmlformats.org/drawingml/2006/main" xmlns:r="http://schemas.openxmlformats.org/officeDocument/2006/relationships" xmlns:p="http://schemas.openxmlformats.org/presentationml/2006/main">
  <p:tag name="AS_UNIQUEID" val="8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3412</TotalTime>
  <Words>2955</Words>
  <Application>Microsoft Office PowerPoint</Application>
  <PresentationFormat>On-screen Show (4:3)</PresentationFormat>
  <Paragraphs>222</Paragraphs>
  <Slides>53</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53</vt:i4>
      </vt:variant>
    </vt:vector>
  </HeadingPairs>
  <TitlesOfParts>
    <vt:vector size="59" baseType="lpstr">
      <vt:lpstr>Arial</vt:lpstr>
      <vt:lpstr>Calibri</vt:lpstr>
      <vt:lpstr>Tim\</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parul</dc:creator>
  <cp:lastModifiedBy>JIGAR Sapkale</cp:lastModifiedBy>
  <cp:revision>170</cp:revision>
  <dcterms:created xsi:type="dcterms:W3CDTF">2020-05-18T10:32:00Z</dcterms:created>
  <dcterms:modified xsi:type="dcterms:W3CDTF">2024-06-09T13:48:32Z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1033-10.2.0.7477</vt:lpwstr>
  </property>
</Properties>
</file>